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9" r:id="rId5"/>
    <p:sldMasterId id="2147483687" r:id="rId6"/>
    <p:sldMasterId id="2147483681" r:id="rId7"/>
    <p:sldMasterId id="2147483683" r:id="rId8"/>
    <p:sldMasterId id="2147483685" r:id="rId9"/>
    <p:sldMasterId id="2147483660" r:id="rId10"/>
    <p:sldMasterId id="2147483676" r:id="rId11"/>
  </p:sldMasterIdLst>
  <p:notesMasterIdLst>
    <p:notesMasterId r:id="rId23"/>
  </p:notesMasterIdLst>
  <p:handoutMasterIdLst>
    <p:handoutMasterId r:id="rId24"/>
  </p:handoutMasterIdLst>
  <p:sldIdLst>
    <p:sldId id="258" r:id="rId12"/>
    <p:sldId id="278" r:id="rId13"/>
    <p:sldId id="267" r:id="rId14"/>
    <p:sldId id="301" r:id="rId15"/>
    <p:sldId id="323" r:id="rId16"/>
    <p:sldId id="310" r:id="rId17"/>
    <p:sldId id="302" r:id="rId18"/>
    <p:sldId id="300" r:id="rId19"/>
    <p:sldId id="295" r:id="rId20"/>
    <p:sldId id="279" r:id="rId21"/>
    <p:sldId id="324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E8D"/>
    <a:srgbClr val="194383"/>
    <a:srgbClr val="00ADEE"/>
    <a:srgbClr val="31417E"/>
    <a:srgbClr val="1F2911"/>
    <a:srgbClr val="FFEC23"/>
    <a:srgbClr val="32B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0AB204-BFE0-4752-B1FA-E0B24BA183D7}" v="665" dt="2023-03-21T14:05:42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772" autoAdjust="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3" d="100"/>
        <a:sy n="1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ROBERT" userId="5df12537-ef92-4723-9a29-4e3b084f8485" providerId="ADAL" clId="{E40AB204-BFE0-4752-B1FA-E0B24BA183D7}"/>
    <pc:docChg chg="undo custSel addSld delSld modSld sldOrd">
      <pc:chgData name="Isabelle ROBERT" userId="5df12537-ef92-4723-9a29-4e3b084f8485" providerId="ADAL" clId="{E40AB204-BFE0-4752-B1FA-E0B24BA183D7}" dt="2023-03-21T14:34:52.236" v="3665" actId="20577"/>
      <pc:docMkLst>
        <pc:docMk/>
      </pc:docMkLst>
      <pc:sldChg chg="modNotesTx">
        <pc:chgData name="Isabelle ROBERT" userId="5df12537-ef92-4723-9a29-4e3b084f8485" providerId="ADAL" clId="{E40AB204-BFE0-4752-B1FA-E0B24BA183D7}" dt="2023-03-21T14:04:31.608" v="3632" actId="6549"/>
        <pc:sldMkLst>
          <pc:docMk/>
          <pc:sldMk cId="3339430545" sldId="258"/>
        </pc:sldMkLst>
      </pc:sldChg>
      <pc:sldChg chg="del">
        <pc:chgData name="Isabelle ROBERT" userId="5df12537-ef92-4723-9a29-4e3b084f8485" providerId="ADAL" clId="{E40AB204-BFE0-4752-B1FA-E0B24BA183D7}" dt="2023-03-20T10:35:50.666" v="2659" actId="47"/>
        <pc:sldMkLst>
          <pc:docMk/>
          <pc:sldMk cId="314138038" sldId="259"/>
        </pc:sldMkLst>
      </pc:sldChg>
      <pc:sldChg chg="del">
        <pc:chgData name="Isabelle ROBERT" userId="5df12537-ef92-4723-9a29-4e3b084f8485" providerId="ADAL" clId="{E40AB204-BFE0-4752-B1FA-E0B24BA183D7}" dt="2023-03-20T10:33:38.753" v="2501" actId="47"/>
        <pc:sldMkLst>
          <pc:docMk/>
          <pc:sldMk cId="4206469517" sldId="266"/>
        </pc:sldMkLst>
      </pc:sldChg>
      <pc:sldChg chg="modSp mod modAnim modNotesTx">
        <pc:chgData name="Isabelle ROBERT" userId="5df12537-ef92-4723-9a29-4e3b084f8485" providerId="ADAL" clId="{E40AB204-BFE0-4752-B1FA-E0B24BA183D7}" dt="2023-03-21T14:05:42.871" v="3642" actId="20577"/>
        <pc:sldMkLst>
          <pc:docMk/>
          <pc:sldMk cId="3584022675" sldId="267"/>
        </pc:sldMkLst>
        <pc:spChg chg="mod">
          <ac:chgData name="Isabelle ROBERT" userId="5df12537-ef92-4723-9a29-4e3b084f8485" providerId="ADAL" clId="{E40AB204-BFE0-4752-B1FA-E0B24BA183D7}" dt="2023-03-20T10:47:26.600" v="2846" actId="255"/>
          <ac:spMkLst>
            <pc:docMk/>
            <pc:sldMk cId="3584022675" sldId="267"/>
            <ac:spMk id="3" creationId="{242BEDB7-3687-D4DD-4149-62545F31CC3C}"/>
          </ac:spMkLst>
        </pc:spChg>
        <pc:spChg chg="mod">
          <ac:chgData name="Isabelle ROBERT" userId="5df12537-ef92-4723-9a29-4e3b084f8485" providerId="ADAL" clId="{E40AB204-BFE0-4752-B1FA-E0B24BA183D7}" dt="2023-03-21T14:05:42.871" v="3642" actId="20577"/>
          <ac:spMkLst>
            <pc:docMk/>
            <pc:sldMk cId="3584022675" sldId="267"/>
            <ac:spMk id="5" creationId="{61831229-C484-0AF9-B22E-3A8EA15564BF}"/>
          </ac:spMkLst>
        </pc:spChg>
      </pc:sldChg>
      <pc:sldChg chg="del">
        <pc:chgData name="Isabelle ROBERT" userId="5df12537-ef92-4723-9a29-4e3b084f8485" providerId="ADAL" clId="{E40AB204-BFE0-4752-B1FA-E0B24BA183D7}" dt="2023-03-20T10:12:02.484" v="1677" actId="47"/>
        <pc:sldMkLst>
          <pc:docMk/>
          <pc:sldMk cId="884561065" sldId="269"/>
        </pc:sldMkLst>
      </pc:sldChg>
      <pc:sldChg chg="del">
        <pc:chgData name="Isabelle ROBERT" userId="5df12537-ef92-4723-9a29-4e3b084f8485" providerId="ADAL" clId="{E40AB204-BFE0-4752-B1FA-E0B24BA183D7}" dt="2023-03-20T10:10:38.494" v="1597" actId="47"/>
        <pc:sldMkLst>
          <pc:docMk/>
          <pc:sldMk cId="2322965181" sldId="270"/>
        </pc:sldMkLst>
      </pc:sldChg>
      <pc:sldChg chg="del">
        <pc:chgData name="Isabelle ROBERT" userId="5df12537-ef92-4723-9a29-4e3b084f8485" providerId="ADAL" clId="{E40AB204-BFE0-4752-B1FA-E0B24BA183D7}" dt="2023-03-20T10:10:42.141" v="1598" actId="47"/>
        <pc:sldMkLst>
          <pc:docMk/>
          <pc:sldMk cId="3658395333" sldId="271"/>
        </pc:sldMkLst>
      </pc:sldChg>
      <pc:sldChg chg="del">
        <pc:chgData name="Isabelle ROBERT" userId="5df12537-ef92-4723-9a29-4e3b084f8485" providerId="ADAL" clId="{E40AB204-BFE0-4752-B1FA-E0B24BA183D7}" dt="2023-03-20T10:25:18.811" v="2151" actId="47"/>
        <pc:sldMkLst>
          <pc:docMk/>
          <pc:sldMk cId="500624266" sldId="272"/>
        </pc:sldMkLst>
      </pc:sldChg>
      <pc:sldChg chg="del">
        <pc:chgData name="Isabelle ROBERT" userId="5df12537-ef92-4723-9a29-4e3b084f8485" providerId="ADAL" clId="{E40AB204-BFE0-4752-B1FA-E0B24BA183D7}" dt="2023-03-20T10:25:21.685" v="2153" actId="47"/>
        <pc:sldMkLst>
          <pc:docMk/>
          <pc:sldMk cId="1486394089" sldId="274"/>
        </pc:sldMkLst>
      </pc:sldChg>
      <pc:sldChg chg="del">
        <pc:chgData name="Isabelle ROBERT" userId="5df12537-ef92-4723-9a29-4e3b084f8485" providerId="ADAL" clId="{E40AB204-BFE0-4752-B1FA-E0B24BA183D7}" dt="2023-03-20T10:25:20.523" v="2152" actId="47"/>
        <pc:sldMkLst>
          <pc:docMk/>
          <pc:sldMk cId="501959250" sldId="275"/>
        </pc:sldMkLst>
      </pc:sldChg>
      <pc:sldChg chg="del">
        <pc:chgData name="Isabelle ROBERT" userId="5df12537-ef92-4723-9a29-4e3b084f8485" providerId="ADAL" clId="{E40AB204-BFE0-4752-B1FA-E0B24BA183D7}" dt="2023-03-20T10:10:13.235" v="1595" actId="47"/>
        <pc:sldMkLst>
          <pc:docMk/>
          <pc:sldMk cId="698015069" sldId="276"/>
        </pc:sldMkLst>
      </pc:sldChg>
      <pc:sldChg chg="del">
        <pc:chgData name="Isabelle ROBERT" userId="5df12537-ef92-4723-9a29-4e3b084f8485" providerId="ADAL" clId="{E40AB204-BFE0-4752-B1FA-E0B24BA183D7}" dt="2023-03-20T10:10:36.184" v="1596" actId="47"/>
        <pc:sldMkLst>
          <pc:docMk/>
          <pc:sldMk cId="895340935" sldId="277"/>
        </pc:sldMkLst>
      </pc:sldChg>
      <pc:sldChg chg="addSp modSp mod modAnim modNotesTx">
        <pc:chgData name="Isabelle ROBERT" userId="5df12537-ef92-4723-9a29-4e3b084f8485" providerId="ADAL" clId="{E40AB204-BFE0-4752-B1FA-E0B24BA183D7}" dt="2023-03-21T14:05:32.489" v="3639" actId="20577"/>
        <pc:sldMkLst>
          <pc:docMk/>
          <pc:sldMk cId="373366270" sldId="278"/>
        </pc:sldMkLst>
        <pc:spChg chg="mod">
          <ac:chgData name="Isabelle ROBERT" userId="5df12537-ef92-4723-9a29-4e3b084f8485" providerId="ADAL" clId="{E40AB204-BFE0-4752-B1FA-E0B24BA183D7}" dt="2023-03-21T14:05:32.489" v="3639" actId="20577"/>
          <ac:spMkLst>
            <pc:docMk/>
            <pc:sldMk cId="373366270" sldId="278"/>
            <ac:spMk id="2" creationId="{8E603A25-6256-E08F-C4F0-1075325BD19B}"/>
          </ac:spMkLst>
        </pc:spChg>
        <pc:spChg chg="mod">
          <ac:chgData name="Isabelle ROBERT" userId="5df12537-ef92-4723-9a29-4e3b084f8485" providerId="ADAL" clId="{E40AB204-BFE0-4752-B1FA-E0B24BA183D7}" dt="2023-03-20T09:43:42.762" v="30" actId="20577"/>
          <ac:spMkLst>
            <pc:docMk/>
            <pc:sldMk cId="373366270" sldId="278"/>
            <ac:spMk id="3" creationId="{812652F0-3D92-8749-FFAC-2FAEA7E57133}"/>
          </ac:spMkLst>
        </pc:spChg>
        <pc:picChg chg="add mod modCrop">
          <ac:chgData name="Isabelle ROBERT" userId="5df12537-ef92-4723-9a29-4e3b084f8485" providerId="ADAL" clId="{E40AB204-BFE0-4752-B1FA-E0B24BA183D7}" dt="2023-03-20T10:50:53.175" v="2855" actId="732"/>
          <ac:picMkLst>
            <pc:docMk/>
            <pc:sldMk cId="373366270" sldId="278"/>
            <ac:picMk id="5" creationId="{146CF2E5-7194-3394-A179-D2EA0C4D39F9}"/>
          </ac:picMkLst>
        </pc:picChg>
        <pc:picChg chg="add mod">
          <ac:chgData name="Isabelle ROBERT" userId="5df12537-ef92-4723-9a29-4e3b084f8485" providerId="ADAL" clId="{E40AB204-BFE0-4752-B1FA-E0B24BA183D7}" dt="2023-03-20T10:51:09.012" v="2857" actId="14100"/>
          <ac:picMkLst>
            <pc:docMk/>
            <pc:sldMk cId="373366270" sldId="278"/>
            <ac:picMk id="7" creationId="{4C1E5EA2-0A64-5CEC-99FB-BDDB6F933757}"/>
          </ac:picMkLst>
        </pc:picChg>
      </pc:sldChg>
      <pc:sldChg chg="modSp mod">
        <pc:chgData name="Isabelle ROBERT" userId="5df12537-ef92-4723-9a29-4e3b084f8485" providerId="ADAL" clId="{E40AB204-BFE0-4752-B1FA-E0B24BA183D7}" dt="2023-03-20T10:39:51.710" v="2757" actId="20577"/>
        <pc:sldMkLst>
          <pc:docMk/>
          <pc:sldMk cId="173481607" sldId="279"/>
        </pc:sldMkLst>
        <pc:spChg chg="mod">
          <ac:chgData name="Isabelle ROBERT" userId="5df12537-ef92-4723-9a29-4e3b084f8485" providerId="ADAL" clId="{E40AB204-BFE0-4752-B1FA-E0B24BA183D7}" dt="2023-03-20T10:39:51.710" v="2757" actId="20577"/>
          <ac:spMkLst>
            <pc:docMk/>
            <pc:sldMk cId="173481607" sldId="279"/>
            <ac:spMk id="4" creationId="{FCA72C51-A4D9-6A18-8593-2F47A6F9B207}"/>
          </ac:spMkLst>
        </pc:spChg>
      </pc:sldChg>
      <pc:sldChg chg="del">
        <pc:chgData name="Isabelle ROBERT" userId="5df12537-ef92-4723-9a29-4e3b084f8485" providerId="ADAL" clId="{E40AB204-BFE0-4752-B1FA-E0B24BA183D7}" dt="2023-03-20T10:25:55.364" v="2163" actId="47"/>
        <pc:sldMkLst>
          <pc:docMk/>
          <pc:sldMk cId="4040967937" sldId="280"/>
        </pc:sldMkLst>
      </pc:sldChg>
      <pc:sldChg chg="del">
        <pc:chgData name="Isabelle ROBERT" userId="5df12537-ef92-4723-9a29-4e3b084f8485" providerId="ADAL" clId="{E40AB204-BFE0-4752-B1FA-E0B24BA183D7}" dt="2023-03-20T10:25:53.030" v="2162" actId="47"/>
        <pc:sldMkLst>
          <pc:docMk/>
          <pc:sldMk cId="2565409193" sldId="281"/>
        </pc:sldMkLst>
      </pc:sldChg>
      <pc:sldChg chg="del">
        <pc:chgData name="Isabelle ROBERT" userId="5df12537-ef92-4723-9a29-4e3b084f8485" providerId="ADAL" clId="{E40AB204-BFE0-4752-B1FA-E0B24BA183D7}" dt="2023-03-20T10:33:28.212" v="2500" actId="47"/>
        <pc:sldMkLst>
          <pc:docMk/>
          <pc:sldMk cId="254304988" sldId="282"/>
        </pc:sldMkLst>
      </pc:sldChg>
      <pc:sldChg chg="del">
        <pc:chgData name="Isabelle ROBERT" userId="5df12537-ef92-4723-9a29-4e3b084f8485" providerId="ADAL" clId="{E40AB204-BFE0-4752-B1FA-E0B24BA183D7}" dt="2023-03-20T10:33:41.814" v="2503" actId="47"/>
        <pc:sldMkLst>
          <pc:docMk/>
          <pc:sldMk cId="80900543" sldId="283"/>
        </pc:sldMkLst>
      </pc:sldChg>
      <pc:sldChg chg="del">
        <pc:chgData name="Isabelle ROBERT" userId="5df12537-ef92-4723-9a29-4e3b084f8485" providerId="ADAL" clId="{E40AB204-BFE0-4752-B1FA-E0B24BA183D7}" dt="2023-03-20T10:34:15.904" v="2556" actId="47"/>
        <pc:sldMkLst>
          <pc:docMk/>
          <pc:sldMk cId="150304688" sldId="284"/>
        </pc:sldMkLst>
      </pc:sldChg>
      <pc:sldChg chg="del">
        <pc:chgData name="Isabelle ROBERT" userId="5df12537-ef92-4723-9a29-4e3b084f8485" providerId="ADAL" clId="{E40AB204-BFE0-4752-B1FA-E0B24BA183D7}" dt="2023-03-20T10:33:42.746" v="2504" actId="47"/>
        <pc:sldMkLst>
          <pc:docMk/>
          <pc:sldMk cId="3674529704" sldId="285"/>
        </pc:sldMkLst>
      </pc:sldChg>
      <pc:sldChg chg="del">
        <pc:chgData name="Isabelle ROBERT" userId="5df12537-ef92-4723-9a29-4e3b084f8485" providerId="ADAL" clId="{E40AB204-BFE0-4752-B1FA-E0B24BA183D7}" dt="2023-03-20T10:34:13.492" v="2553" actId="47"/>
        <pc:sldMkLst>
          <pc:docMk/>
          <pc:sldMk cId="1183744321" sldId="286"/>
        </pc:sldMkLst>
      </pc:sldChg>
      <pc:sldChg chg="del">
        <pc:chgData name="Isabelle ROBERT" userId="5df12537-ef92-4723-9a29-4e3b084f8485" providerId="ADAL" clId="{E40AB204-BFE0-4752-B1FA-E0B24BA183D7}" dt="2023-03-20T10:34:14.697" v="2554" actId="47"/>
        <pc:sldMkLst>
          <pc:docMk/>
          <pc:sldMk cId="3318220232" sldId="287"/>
        </pc:sldMkLst>
      </pc:sldChg>
      <pc:sldChg chg="del">
        <pc:chgData name="Isabelle ROBERT" userId="5df12537-ef92-4723-9a29-4e3b084f8485" providerId="ADAL" clId="{E40AB204-BFE0-4752-B1FA-E0B24BA183D7}" dt="2023-03-20T10:34:15.238" v="2555" actId="47"/>
        <pc:sldMkLst>
          <pc:docMk/>
          <pc:sldMk cId="883370219" sldId="288"/>
        </pc:sldMkLst>
      </pc:sldChg>
      <pc:sldChg chg="del">
        <pc:chgData name="Isabelle ROBERT" userId="5df12537-ef92-4723-9a29-4e3b084f8485" providerId="ADAL" clId="{E40AB204-BFE0-4752-B1FA-E0B24BA183D7}" dt="2023-03-20T10:34:16.534" v="2557" actId="47"/>
        <pc:sldMkLst>
          <pc:docMk/>
          <pc:sldMk cId="2813978963" sldId="289"/>
        </pc:sldMkLst>
      </pc:sldChg>
      <pc:sldChg chg="del">
        <pc:chgData name="Isabelle ROBERT" userId="5df12537-ef92-4723-9a29-4e3b084f8485" providerId="ADAL" clId="{E40AB204-BFE0-4752-B1FA-E0B24BA183D7}" dt="2023-03-20T10:34:17.144" v="2558" actId="47"/>
        <pc:sldMkLst>
          <pc:docMk/>
          <pc:sldMk cId="2420945296" sldId="290"/>
        </pc:sldMkLst>
      </pc:sldChg>
      <pc:sldChg chg="del">
        <pc:chgData name="Isabelle ROBERT" userId="5df12537-ef92-4723-9a29-4e3b084f8485" providerId="ADAL" clId="{E40AB204-BFE0-4752-B1FA-E0B24BA183D7}" dt="2023-03-20T10:34:17.709" v="2559" actId="47"/>
        <pc:sldMkLst>
          <pc:docMk/>
          <pc:sldMk cId="2917169263" sldId="291"/>
        </pc:sldMkLst>
      </pc:sldChg>
      <pc:sldChg chg="del">
        <pc:chgData name="Isabelle ROBERT" userId="5df12537-ef92-4723-9a29-4e3b084f8485" providerId="ADAL" clId="{E40AB204-BFE0-4752-B1FA-E0B24BA183D7}" dt="2023-03-20T10:34:18.273" v="2560" actId="47"/>
        <pc:sldMkLst>
          <pc:docMk/>
          <pc:sldMk cId="3258211069" sldId="293"/>
        </pc:sldMkLst>
      </pc:sldChg>
      <pc:sldChg chg="del">
        <pc:chgData name="Isabelle ROBERT" userId="5df12537-ef92-4723-9a29-4e3b084f8485" providerId="ADAL" clId="{E40AB204-BFE0-4752-B1FA-E0B24BA183D7}" dt="2023-03-20T10:34:18.922" v="2561" actId="47"/>
        <pc:sldMkLst>
          <pc:docMk/>
          <pc:sldMk cId="106295181" sldId="294"/>
        </pc:sldMkLst>
      </pc:sldChg>
      <pc:sldChg chg="addSp modSp add del mod modNotesTx">
        <pc:chgData name="Isabelle ROBERT" userId="5df12537-ef92-4723-9a29-4e3b084f8485" providerId="ADAL" clId="{E40AB204-BFE0-4752-B1FA-E0B24BA183D7}" dt="2023-03-21T14:05:05.892" v="3637" actId="6549"/>
        <pc:sldMkLst>
          <pc:docMk/>
          <pc:sldMk cId="558364372" sldId="295"/>
        </pc:sldMkLst>
        <pc:spChg chg="mod">
          <ac:chgData name="Isabelle ROBERT" userId="5df12537-ef92-4723-9a29-4e3b084f8485" providerId="ADAL" clId="{E40AB204-BFE0-4752-B1FA-E0B24BA183D7}" dt="2023-03-20T11:45:14.093" v="3293" actId="1036"/>
          <ac:spMkLst>
            <pc:docMk/>
            <pc:sldMk cId="558364372" sldId="295"/>
            <ac:spMk id="2" creationId="{2DD1F472-ED31-316D-4628-516A8F7231AE}"/>
          </ac:spMkLst>
        </pc:spChg>
        <pc:picChg chg="add mod">
          <ac:chgData name="Isabelle ROBERT" userId="5df12537-ef92-4723-9a29-4e3b084f8485" providerId="ADAL" clId="{E40AB204-BFE0-4752-B1FA-E0B24BA183D7}" dt="2023-03-20T11:45:01.228" v="3248" actId="1076"/>
          <ac:picMkLst>
            <pc:docMk/>
            <pc:sldMk cId="558364372" sldId="295"/>
            <ac:picMk id="3" creationId="{1B1FD3A9-3F14-74E0-FF1E-88CF1DB67AFC}"/>
          </ac:picMkLst>
        </pc:picChg>
        <pc:picChg chg="mod">
          <ac:chgData name="Isabelle ROBERT" userId="5df12537-ef92-4723-9a29-4e3b084f8485" providerId="ADAL" clId="{E40AB204-BFE0-4752-B1FA-E0B24BA183D7}" dt="2023-03-20T11:45:17.773" v="3295" actId="1076"/>
          <ac:picMkLst>
            <pc:docMk/>
            <pc:sldMk cId="558364372" sldId="295"/>
            <ac:picMk id="6" creationId="{C53F04E3-29E2-3489-FE8A-E2E6CC033A39}"/>
          </ac:picMkLst>
        </pc:picChg>
      </pc:sldChg>
      <pc:sldChg chg="del">
        <pc:chgData name="Isabelle ROBERT" userId="5df12537-ef92-4723-9a29-4e3b084f8485" providerId="ADAL" clId="{E40AB204-BFE0-4752-B1FA-E0B24BA183D7}" dt="2023-03-20T10:35:38.245" v="2648" actId="47"/>
        <pc:sldMkLst>
          <pc:docMk/>
          <pc:sldMk cId="185554411" sldId="296"/>
        </pc:sldMkLst>
      </pc:sldChg>
      <pc:sldChg chg="del">
        <pc:chgData name="Isabelle ROBERT" userId="5df12537-ef92-4723-9a29-4e3b084f8485" providerId="ADAL" clId="{E40AB204-BFE0-4752-B1FA-E0B24BA183D7}" dt="2023-03-20T10:35:39.447" v="2650" actId="47"/>
        <pc:sldMkLst>
          <pc:docMk/>
          <pc:sldMk cId="1469971122" sldId="297"/>
        </pc:sldMkLst>
      </pc:sldChg>
      <pc:sldChg chg="del">
        <pc:chgData name="Isabelle ROBERT" userId="5df12537-ef92-4723-9a29-4e3b084f8485" providerId="ADAL" clId="{E40AB204-BFE0-4752-B1FA-E0B24BA183D7}" dt="2023-03-20T10:35:41.891" v="2655" actId="47"/>
        <pc:sldMkLst>
          <pc:docMk/>
          <pc:sldMk cId="4040561893" sldId="298"/>
        </pc:sldMkLst>
      </pc:sldChg>
      <pc:sldChg chg="del">
        <pc:chgData name="Isabelle ROBERT" userId="5df12537-ef92-4723-9a29-4e3b084f8485" providerId="ADAL" clId="{E40AB204-BFE0-4752-B1FA-E0B24BA183D7}" dt="2023-03-20T10:13:51.349" v="1822" actId="47"/>
        <pc:sldMkLst>
          <pc:docMk/>
          <pc:sldMk cId="397242993" sldId="299"/>
        </pc:sldMkLst>
      </pc:sldChg>
      <pc:sldChg chg="addSp modSp mod">
        <pc:chgData name="Isabelle ROBERT" userId="5df12537-ef92-4723-9a29-4e3b084f8485" providerId="ADAL" clId="{E40AB204-BFE0-4752-B1FA-E0B24BA183D7}" dt="2023-03-21T14:06:33.449" v="3654" actId="20577"/>
        <pc:sldMkLst>
          <pc:docMk/>
          <pc:sldMk cId="296471786" sldId="300"/>
        </pc:sldMkLst>
        <pc:spChg chg="add mod">
          <ac:chgData name="Isabelle ROBERT" userId="5df12537-ef92-4723-9a29-4e3b084f8485" providerId="ADAL" clId="{E40AB204-BFE0-4752-B1FA-E0B24BA183D7}" dt="2023-03-21T14:06:33.449" v="3654" actId="20577"/>
          <ac:spMkLst>
            <pc:docMk/>
            <pc:sldMk cId="296471786" sldId="300"/>
            <ac:spMk id="2" creationId="{96ACC2A2-D1F5-30C8-C169-EC1FA5D6F083}"/>
          </ac:spMkLst>
        </pc:spChg>
        <pc:spChg chg="mod">
          <ac:chgData name="Isabelle ROBERT" userId="5df12537-ef92-4723-9a29-4e3b084f8485" providerId="ADAL" clId="{E40AB204-BFE0-4752-B1FA-E0B24BA183D7}" dt="2023-03-20T10:31:27.599" v="2368" actId="14100"/>
          <ac:spMkLst>
            <pc:docMk/>
            <pc:sldMk cId="296471786" sldId="300"/>
            <ac:spMk id="3" creationId="{8E7D8388-8878-2352-ED11-472F14A6208F}"/>
          </ac:spMkLst>
        </pc:spChg>
      </pc:sldChg>
      <pc:sldChg chg="addSp modSp mod">
        <pc:chgData name="Isabelle ROBERT" userId="5df12537-ef92-4723-9a29-4e3b084f8485" providerId="ADAL" clId="{E40AB204-BFE0-4752-B1FA-E0B24BA183D7}" dt="2023-03-21T14:34:33.234" v="3659" actId="20577"/>
        <pc:sldMkLst>
          <pc:docMk/>
          <pc:sldMk cId="2519804581" sldId="301"/>
        </pc:sldMkLst>
        <pc:spChg chg="mod">
          <ac:chgData name="Isabelle ROBERT" userId="5df12537-ef92-4723-9a29-4e3b084f8485" providerId="ADAL" clId="{E40AB204-BFE0-4752-B1FA-E0B24BA183D7}" dt="2023-03-21T14:34:33.234" v="3659" actId="20577"/>
          <ac:spMkLst>
            <pc:docMk/>
            <pc:sldMk cId="2519804581" sldId="301"/>
            <ac:spMk id="3" creationId="{8E7D8388-8878-2352-ED11-472F14A6208F}"/>
          </ac:spMkLst>
        </pc:spChg>
        <pc:spChg chg="add mod">
          <ac:chgData name="Isabelle ROBERT" userId="5df12537-ef92-4723-9a29-4e3b084f8485" providerId="ADAL" clId="{E40AB204-BFE0-4752-B1FA-E0B24BA183D7}" dt="2023-03-20T10:28:48.079" v="2203" actId="1076"/>
          <ac:spMkLst>
            <pc:docMk/>
            <pc:sldMk cId="2519804581" sldId="301"/>
            <ac:spMk id="4" creationId="{D2BCBD25-52DA-A348-112A-8CD917F52609}"/>
          </ac:spMkLst>
        </pc:spChg>
        <pc:picChg chg="add mod">
          <ac:chgData name="Isabelle ROBERT" userId="5df12537-ef92-4723-9a29-4e3b084f8485" providerId="ADAL" clId="{E40AB204-BFE0-4752-B1FA-E0B24BA183D7}" dt="2023-03-20T10:03:35.506" v="1275" actId="1076"/>
          <ac:picMkLst>
            <pc:docMk/>
            <pc:sldMk cId="2519804581" sldId="301"/>
            <ac:picMk id="2" creationId="{2917C3A1-475D-6BCF-5E3C-0A68E39A7693}"/>
          </ac:picMkLst>
        </pc:picChg>
        <pc:picChg chg="add mod">
          <ac:chgData name="Isabelle ROBERT" userId="5df12537-ef92-4723-9a29-4e3b084f8485" providerId="ADAL" clId="{E40AB204-BFE0-4752-B1FA-E0B24BA183D7}" dt="2023-03-20T10:03:33.714" v="1274" actId="1076"/>
          <ac:picMkLst>
            <pc:docMk/>
            <pc:sldMk cId="2519804581" sldId="301"/>
            <ac:picMk id="1026" creationId="{573D262A-06F4-248F-8E4E-F7A435FE7225}"/>
          </ac:picMkLst>
        </pc:picChg>
      </pc:sldChg>
      <pc:sldChg chg="addSp modSp mod">
        <pc:chgData name="Isabelle ROBERT" userId="5df12537-ef92-4723-9a29-4e3b084f8485" providerId="ADAL" clId="{E40AB204-BFE0-4752-B1FA-E0B24BA183D7}" dt="2023-03-21T14:06:22.065" v="3652" actId="20577"/>
        <pc:sldMkLst>
          <pc:docMk/>
          <pc:sldMk cId="2528263519" sldId="302"/>
        </pc:sldMkLst>
        <pc:spChg chg="add mod">
          <ac:chgData name="Isabelle ROBERT" userId="5df12537-ef92-4723-9a29-4e3b084f8485" providerId="ADAL" clId="{E40AB204-BFE0-4752-B1FA-E0B24BA183D7}" dt="2023-03-21T14:06:22.065" v="3652" actId="20577"/>
          <ac:spMkLst>
            <pc:docMk/>
            <pc:sldMk cId="2528263519" sldId="302"/>
            <ac:spMk id="2" creationId="{44F41980-5002-104A-5197-4A8EEDEBAD38}"/>
          </ac:spMkLst>
        </pc:spChg>
        <pc:spChg chg="mod">
          <ac:chgData name="Isabelle ROBERT" userId="5df12537-ef92-4723-9a29-4e3b084f8485" providerId="ADAL" clId="{E40AB204-BFE0-4752-B1FA-E0B24BA183D7}" dt="2023-03-20T10:46:34.007" v="2843" actId="1035"/>
          <ac:spMkLst>
            <pc:docMk/>
            <pc:sldMk cId="2528263519" sldId="302"/>
            <ac:spMk id="3" creationId="{8E7D8388-8878-2352-ED11-472F14A6208F}"/>
          </ac:spMkLst>
        </pc:spChg>
      </pc:sldChg>
      <pc:sldChg chg="del">
        <pc:chgData name="Isabelle ROBERT" userId="5df12537-ef92-4723-9a29-4e3b084f8485" providerId="ADAL" clId="{E40AB204-BFE0-4752-B1FA-E0B24BA183D7}" dt="2023-03-20T10:33:39.960" v="2502" actId="47"/>
        <pc:sldMkLst>
          <pc:docMk/>
          <pc:sldMk cId="644422334" sldId="303"/>
        </pc:sldMkLst>
      </pc:sldChg>
      <pc:sldChg chg="del">
        <pc:chgData name="Isabelle ROBERT" userId="5df12537-ef92-4723-9a29-4e3b084f8485" providerId="ADAL" clId="{E40AB204-BFE0-4752-B1FA-E0B24BA183D7}" dt="2023-03-20T10:35:38.960" v="2649" actId="47"/>
        <pc:sldMkLst>
          <pc:docMk/>
          <pc:sldMk cId="2012620191" sldId="304"/>
        </pc:sldMkLst>
      </pc:sldChg>
      <pc:sldChg chg="del">
        <pc:chgData name="Isabelle ROBERT" userId="5df12537-ef92-4723-9a29-4e3b084f8485" providerId="ADAL" clId="{E40AB204-BFE0-4752-B1FA-E0B24BA183D7}" dt="2023-03-20T10:35:39.935" v="2651" actId="47"/>
        <pc:sldMkLst>
          <pc:docMk/>
          <pc:sldMk cId="485055311" sldId="305"/>
        </pc:sldMkLst>
      </pc:sldChg>
      <pc:sldChg chg="del">
        <pc:chgData name="Isabelle ROBERT" userId="5df12537-ef92-4723-9a29-4e3b084f8485" providerId="ADAL" clId="{E40AB204-BFE0-4752-B1FA-E0B24BA183D7}" dt="2023-03-20T10:35:41.415" v="2654" actId="47"/>
        <pc:sldMkLst>
          <pc:docMk/>
          <pc:sldMk cId="2808670273" sldId="306"/>
        </pc:sldMkLst>
      </pc:sldChg>
      <pc:sldChg chg="del">
        <pc:chgData name="Isabelle ROBERT" userId="5df12537-ef92-4723-9a29-4e3b084f8485" providerId="ADAL" clId="{E40AB204-BFE0-4752-B1FA-E0B24BA183D7}" dt="2023-03-20T10:35:42.353" v="2656" actId="47"/>
        <pc:sldMkLst>
          <pc:docMk/>
          <pc:sldMk cId="2411205352" sldId="307"/>
        </pc:sldMkLst>
      </pc:sldChg>
      <pc:sldChg chg="del">
        <pc:chgData name="Isabelle ROBERT" userId="5df12537-ef92-4723-9a29-4e3b084f8485" providerId="ADAL" clId="{E40AB204-BFE0-4752-B1FA-E0B24BA183D7}" dt="2023-03-20T10:35:43.330" v="2657" actId="47"/>
        <pc:sldMkLst>
          <pc:docMk/>
          <pc:sldMk cId="36813506" sldId="308"/>
        </pc:sldMkLst>
      </pc:sldChg>
      <pc:sldChg chg="del">
        <pc:chgData name="Isabelle ROBERT" userId="5df12537-ef92-4723-9a29-4e3b084f8485" providerId="ADAL" clId="{E40AB204-BFE0-4752-B1FA-E0B24BA183D7}" dt="2023-03-20T10:35:43.918" v="2658" actId="47"/>
        <pc:sldMkLst>
          <pc:docMk/>
          <pc:sldMk cId="4281964583" sldId="309"/>
        </pc:sldMkLst>
      </pc:sldChg>
      <pc:sldChg chg="addSp modSp mod modNotesTx">
        <pc:chgData name="Isabelle ROBERT" userId="5df12537-ef92-4723-9a29-4e3b084f8485" providerId="ADAL" clId="{E40AB204-BFE0-4752-B1FA-E0B24BA183D7}" dt="2023-03-21T14:34:52.236" v="3665" actId="20577"/>
        <pc:sldMkLst>
          <pc:docMk/>
          <pc:sldMk cId="1869477677" sldId="310"/>
        </pc:sldMkLst>
        <pc:spChg chg="mod">
          <ac:chgData name="Isabelle ROBERT" userId="5df12537-ef92-4723-9a29-4e3b084f8485" providerId="ADAL" clId="{E40AB204-BFE0-4752-B1FA-E0B24BA183D7}" dt="2023-03-21T14:34:52.236" v="3665" actId="20577"/>
          <ac:spMkLst>
            <pc:docMk/>
            <pc:sldMk cId="1869477677" sldId="310"/>
            <ac:spMk id="2" creationId="{2DD1F472-ED31-316D-4628-516A8F7231AE}"/>
          </ac:spMkLst>
        </pc:spChg>
        <pc:picChg chg="add mod">
          <ac:chgData name="Isabelle ROBERT" userId="5df12537-ef92-4723-9a29-4e3b084f8485" providerId="ADAL" clId="{E40AB204-BFE0-4752-B1FA-E0B24BA183D7}" dt="2023-03-20T10:13:26.075" v="1820" actId="1076"/>
          <ac:picMkLst>
            <pc:docMk/>
            <pc:sldMk cId="1869477677" sldId="310"/>
            <ac:picMk id="3" creationId="{87109F53-0CAE-5608-334F-99F1E77B763C}"/>
          </ac:picMkLst>
        </pc:picChg>
      </pc:sldChg>
      <pc:sldChg chg="del">
        <pc:chgData name="Isabelle ROBERT" userId="5df12537-ef92-4723-9a29-4e3b084f8485" providerId="ADAL" clId="{E40AB204-BFE0-4752-B1FA-E0B24BA183D7}" dt="2023-03-20T10:35:40.472" v="2652" actId="47"/>
        <pc:sldMkLst>
          <pc:docMk/>
          <pc:sldMk cId="382084731" sldId="315"/>
        </pc:sldMkLst>
      </pc:sldChg>
      <pc:sldChg chg="del">
        <pc:chgData name="Isabelle ROBERT" userId="5df12537-ef92-4723-9a29-4e3b084f8485" providerId="ADAL" clId="{E40AB204-BFE0-4752-B1FA-E0B24BA183D7}" dt="2023-03-20T10:35:40.955" v="2653" actId="47"/>
        <pc:sldMkLst>
          <pc:docMk/>
          <pc:sldMk cId="2766519461" sldId="316"/>
        </pc:sldMkLst>
      </pc:sldChg>
      <pc:sldChg chg="del">
        <pc:chgData name="Isabelle ROBERT" userId="5df12537-ef92-4723-9a29-4e3b084f8485" providerId="ADAL" clId="{E40AB204-BFE0-4752-B1FA-E0B24BA183D7}" dt="2023-03-20T10:25:25.852" v="2154" actId="47"/>
        <pc:sldMkLst>
          <pc:docMk/>
          <pc:sldMk cId="2954739017" sldId="317"/>
        </pc:sldMkLst>
      </pc:sldChg>
      <pc:sldChg chg="del">
        <pc:chgData name="Isabelle ROBERT" userId="5df12537-ef92-4723-9a29-4e3b084f8485" providerId="ADAL" clId="{E40AB204-BFE0-4752-B1FA-E0B24BA183D7}" dt="2023-03-20T10:25:50.390" v="2161" actId="47"/>
        <pc:sldMkLst>
          <pc:docMk/>
          <pc:sldMk cId="1727763434" sldId="318"/>
        </pc:sldMkLst>
      </pc:sldChg>
      <pc:sldChg chg="del">
        <pc:chgData name="Isabelle ROBERT" userId="5df12537-ef92-4723-9a29-4e3b084f8485" providerId="ADAL" clId="{E40AB204-BFE0-4752-B1FA-E0B24BA183D7}" dt="2023-03-20T10:10:12.153" v="1594" actId="47"/>
        <pc:sldMkLst>
          <pc:docMk/>
          <pc:sldMk cId="4135556744" sldId="321"/>
        </pc:sldMkLst>
      </pc:sldChg>
      <pc:sldChg chg="add del">
        <pc:chgData name="Isabelle ROBERT" userId="5df12537-ef92-4723-9a29-4e3b084f8485" providerId="ADAL" clId="{E40AB204-BFE0-4752-B1FA-E0B24BA183D7}" dt="2023-03-20T10:06:48.302" v="1384" actId="47"/>
        <pc:sldMkLst>
          <pc:docMk/>
          <pc:sldMk cId="2413732758" sldId="322"/>
        </pc:sldMkLst>
      </pc:sldChg>
      <pc:sldChg chg="addSp delSp modSp add mod">
        <pc:chgData name="Isabelle ROBERT" userId="5df12537-ef92-4723-9a29-4e3b084f8485" providerId="ADAL" clId="{E40AB204-BFE0-4752-B1FA-E0B24BA183D7}" dt="2023-03-21T14:34:39.217" v="3661" actId="20577"/>
        <pc:sldMkLst>
          <pc:docMk/>
          <pc:sldMk cId="2586220959" sldId="323"/>
        </pc:sldMkLst>
        <pc:spChg chg="add del mod">
          <ac:chgData name="Isabelle ROBERT" userId="5df12537-ef92-4723-9a29-4e3b084f8485" providerId="ADAL" clId="{E40AB204-BFE0-4752-B1FA-E0B24BA183D7}" dt="2023-03-20T10:04:56.163" v="1333"/>
          <ac:spMkLst>
            <pc:docMk/>
            <pc:sldMk cId="2586220959" sldId="323"/>
            <ac:spMk id="2" creationId="{5A705B3F-9192-7B9F-C62C-62F92F3DA8C1}"/>
          </ac:spMkLst>
        </pc:spChg>
        <pc:spChg chg="mod">
          <ac:chgData name="Isabelle ROBERT" userId="5df12537-ef92-4723-9a29-4e3b084f8485" providerId="ADAL" clId="{E40AB204-BFE0-4752-B1FA-E0B24BA183D7}" dt="2023-03-21T14:34:39.217" v="3661" actId="20577"/>
          <ac:spMkLst>
            <pc:docMk/>
            <pc:sldMk cId="2586220959" sldId="323"/>
            <ac:spMk id="3" creationId="{8E7D8388-8878-2352-ED11-472F14A6208F}"/>
          </ac:spMkLst>
        </pc:spChg>
        <pc:spChg chg="add mod">
          <ac:chgData name="Isabelle ROBERT" userId="5df12537-ef92-4723-9a29-4e3b084f8485" providerId="ADAL" clId="{E40AB204-BFE0-4752-B1FA-E0B24BA183D7}" dt="2023-03-21T14:05:55.604" v="3646" actId="20577"/>
          <ac:spMkLst>
            <pc:docMk/>
            <pc:sldMk cId="2586220959" sldId="323"/>
            <ac:spMk id="4" creationId="{47BBF150-C303-E1EB-B4BF-4AD91E1A3F34}"/>
          </ac:spMkLst>
        </pc:spChg>
      </pc:sldChg>
      <pc:sldChg chg="modSp add del mod">
        <pc:chgData name="Isabelle ROBERT" userId="5df12537-ef92-4723-9a29-4e3b084f8485" providerId="ADAL" clId="{E40AB204-BFE0-4752-B1FA-E0B24BA183D7}" dt="2023-03-20T11:35:08.915" v="2861" actId="2696"/>
        <pc:sldMkLst>
          <pc:docMk/>
          <pc:sldMk cId="139452525" sldId="324"/>
        </pc:sldMkLst>
        <pc:spChg chg="mod">
          <ac:chgData name="Isabelle ROBERT" userId="5df12537-ef92-4723-9a29-4e3b084f8485" providerId="ADAL" clId="{E40AB204-BFE0-4752-B1FA-E0B24BA183D7}" dt="2023-03-20T11:35:03.576" v="2860" actId="6549"/>
          <ac:spMkLst>
            <pc:docMk/>
            <pc:sldMk cId="139452525" sldId="324"/>
            <ac:spMk id="3" creationId="{8E7D8388-8878-2352-ED11-472F14A6208F}"/>
          </ac:spMkLst>
        </pc:spChg>
      </pc:sldChg>
      <pc:sldChg chg="add del">
        <pc:chgData name="Isabelle ROBERT" userId="5df12537-ef92-4723-9a29-4e3b084f8485" providerId="ADAL" clId="{E40AB204-BFE0-4752-B1FA-E0B24BA183D7}" dt="2023-03-20T10:13:36.544" v="1821" actId="47"/>
        <pc:sldMkLst>
          <pc:docMk/>
          <pc:sldMk cId="794136177" sldId="324"/>
        </pc:sldMkLst>
      </pc:sldChg>
      <pc:sldChg chg="addSp delSp modSp add mod ord modNotesTx">
        <pc:chgData name="Isabelle ROBERT" userId="5df12537-ef92-4723-9a29-4e3b084f8485" providerId="ADAL" clId="{E40AB204-BFE0-4752-B1FA-E0B24BA183D7}" dt="2023-03-21T14:05:11.463" v="3638" actId="6549"/>
        <pc:sldMkLst>
          <pc:docMk/>
          <pc:sldMk cId="1614290439" sldId="324"/>
        </pc:sldMkLst>
        <pc:spChg chg="mod">
          <ac:chgData name="Isabelle ROBERT" userId="5df12537-ef92-4723-9a29-4e3b084f8485" providerId="ADAL" clId="{E40AB204-BFE0-4752-B1FA-E0B24BA183D7}" dt="2023-03-20T11:43:56.726" v="3243" actId="6549"/>
          <ac:spMkLst>
            <pc:docMk/>
            <pc:sldMk cId="1614290439" sldId="324"/>
            <ac:spMk id="2" creationId="{2DD1F472-ED31-316D-4628-516A8F7231AE}"/>
          </ac:spMkLst>
        </pc:spChg>
        <pc:spChg chg="del mod">
          <ac:chgData name="Isabelle ROBERT" userId="5df12537-ef92-4723-9a29-4e3b084f8485" providerId="ADAL" clId="{E40AB204-BFE0-4752-B1FA-E0B24BA183D7}" dt="2023-03-20T11:36:06.938" v="2922" actId="478"/>
          <ac:spMkLst>
            <pc:docMk/>
            <pc:sldMk cId="1614290439" sldId="324"/>
            <ac:spMk id="7" creationId="{25C33CEF-385E-ABAF-74D0-D1CDDD4D14A0}"/>
          </ac:spMkLst>
        </pc:spChg>
        <pc:picChg chg="mod">
          <ac:chgData name="Isabelle ROBERT" userId="5df12537-ef92-4723-9a29-4e3b084f8485" providerId="ADAL" clId="{E40AB204-BFE0-4752-B1FA-E0B24BA183D7}" dt="2023-03-20T11:40:12.328" v="3100" actId="1076"/>
          <ac:picMkLst>
            <pc:docMk/>
            <pc:sldMk cId="1614290439" sldId="324"/>
            <ac:picMk id="3" creationId="{1B1FD3A9-3F14-74E0-FF1E-88CF1DB67AFC}"/>
          </ac:picMkLst>
        </pc:picChg>
        <pc:picChg chg="add mod">
          <ac:chgData name="Isabelle ROBERT" userId="5df12537-ef92-4723-9a29-4e3b084f8485" providerId="ADAL" clId="{E40AB204-BFE0-4752-B1FA-E0B24BA183D7}" dt="2023-03-20T11:43:27.508" v="3238" actId="1036"/>
          <ac:picMkLst>
            <pc:docMk/>
            <pc:sldMk cId="1614290439" sldId="324"/>
            <ac:picMk id="4" creationId="{64A4B159-E0C4-77FD-F7FE-FC0FDE37C414}"/>
          </ac:picMkLst>
        </pc:picChg>
        <pc:picChg chg="del">
          <ac:chgData name="Isabelle ROBERT" userId="5df12537-ef92-4723-9a29-4e3b084f8485" providerId="ADAL" clId="{E40AB204-BFE0-4752-B1FA-E0B24BA183D7}" dt="2023-03-20T11:35:40.288" v="2898" actId="478"/>
          <ac:picMkLst>
            <pc:docMk/>
            <pc:sldMk cId="1614290439" sldId="324"/>
            <ac:picMk id="6" creationId="{C53F04E3-29E2-3489-FE8A-E2E6CC033A39}"/>
          </ac:picMkLst>
        </pc:picChg>
        <pc:picChg chg="add del mod">
          <ac:chgData name="Isabelle ROBERT" userId="5df12537-ef92-4723-9a29-4e3b084f8485" providerId="ADAL" clId="{E40AB204-BFE0-4752-B1FA-E0B24BA183D7}" dt="2023-03-20T11:41:56.158" v="3108"/>
          <ac:picMkLst>
            <pc:docMk/>
            <pc:sldMk cId="1614290439" sldId="324"/>
            <ac:picMk id="2050" creationId="{537B920F-FECF-7481-E62D-10ED6AAB7EC2}"/>
          </ac:picMkLst>
        </pc:picChg>
      </pc:sldChg>
      <pc:sldChg chg="add del">
        <pc:chgData name="Isabelle ROBERT" userId="5df12537-ef92-4723-9a29-4e3b084f8485" providerId="ADAL" clId="{E40AB204-BFE0-4752-B1FA-E0B24BA183D7}" dt="2023-03-20T10:35:33.286" v="2647" actId="47"/>
        <pc:sldMkLst>
          <pc:docMk/>
          <pc:sldMk cId="3489399879" sldId="324"/>
        </pc:sldMkLst>
      </pc:sldChg>
      <pc:sldChg chg="addSp modSp new del">
        <pc:chgData name="Isabelle ROBERT" userId="5df12537-ef92-4723-9a29-4e3b084f8485" providerId="ADAL" clId="{E40AB204-BFE0-4752-B1FA-E0B24BA183D7}" dt="2023-03-20T11:43:46.665" v="3239" actId="47"/>
        <pc:sldMkLst>
          <pc:docMk/>
          <pc:sldMk cId="435926948" sldId="325"/>
        </pc:sldMkLst>
        <pc:picChg chg="add mod">
          <ac:chgData name="Isabelle ROBERT" userId="5df12537-ef92-4723-9a29-4e3b084f8485" providerId="ADAL" clId="{E40AB204-BFE0-4752-B1FA-E0B24BA183D7}" dt="2023-03-20T11:42:46.180" v="3114" actId="732"/>
          <ac:picMkLst>
            <pc:docMk/>
            <pc:sldMk cId="435926948" sldId="325"/>
            <ac:picMk id="5122" creationId="{CC740171-35C1-2AEC-2A05-C4F8A7473D75}"/>
          </ac:picMkLst>
        </pc:picChg>
      </pc:sldChg>
      <pc:sldMasterChg chg="delSldLayout">
        <pc:chgData name="Isabelle ROBERT" userId="5df12537-ef92-4723-9a29-4e3b084f8485" providerId="ADAL" clId="{E40AB204-BFE0-4752-B1FA-E0B24BA183D7}" dt="2023-03-20T10:33:28.212" v="2500" actId="47"/>
        <pc:sldMasterMkLst>
          <pc:docMk/>
          <pc:sldMasterMk cId="822770900" sldId="2147483689"/>
        </pc:sldMasterMkLst>
        <pc:sldLayoutChg chg="del">
          <pc:chgData name="Isabelle ROBERT" userId="5df12537-ef92-4723-9a29-4e3b084f8485" providerId="ADAL" clId="{E40AB204-BFE0-4752-B1FA-E0B24BA183D7}" dt="2023-03-20T10:25:55.364" v="2163" actId="47"/>
          <pc:sldLayoutMkLst>
            <pc:docMk/>
            <pc:sldMasterMk cId="822770900" sldId="2147483689"/>
            <pc:sldLayoutMk cId="2957349760" sldId="2147483701"/>
          </pc:sldLayoutMkLst>
        </pc:sldLayoutChg>
        <pc:sldLayoutChg chg="del">
          <pc:chgData name="Isabelle ROBERT" userId="5df12537-ef92-4723-9a29-4e3b084f8485" providerId="ADAL" clId="{E40AB204-BFE0-4752-B1FA-E0B24BA183D7}" dt="2023-03-20T10:33:28.212" v="2500" actId="47"/>
          <pc:sldLayoutMkLst>
            <pc:docMk/>
            <pc:sldMasterMk cId="822770900" sldId="2147483689"/>
            <pc:sldLayoutMk cId="2278546389" sldId="214748370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85E4160-60D3-2C46-B952-3AD2555FC0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A77158-3A2A-F744-808F-F39E06A84F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C655E-0CC0-CA46-AAA0-06DD1A8107B8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C83E65-9269-6545-861A-46B5375800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3EA8A2-EFE0-1A48-948F-F7CC9792BB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CD5BB-0D9F-B24A-83B4-0A5BA9132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701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A4F38-87A6-4A73-8E48-9AED39B99145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4FB66-50A9-41BF-8581-242623153C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04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4FB66-50A9-41BF-8581-242623153C1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60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4FB66-50A9-41BF-8581-242623153C1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55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4FB66-50A9-41BF-8581-242623153C1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39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4FB66-50A9-41BF-8581-242623153C1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79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4FB66-50A9-41BF-8581-242623153C1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912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4FB66-50A9-41BF-8581-242623153C1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15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0EB3EAEE-3A9F-A146-B801-2CF9C2F536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037" y="1469808"/>
            <a:ext cx="4918075" cy="127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rgbClr val="194383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fr-FR"/>
              <a:t>SLIDE TITRE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D1BED066-A621-F04C-96EA-745B49614E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2951" y="2777254"/>
            <a:ext cx="6853237" cy="785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DC3E8D"/>
                </a:solidFill>
                <a:latin typeface="Interstate" panose="02000503020000020004" pitchFamily="2" charset="77"/>
              </a:defRPr>
            </a:lvl1pPr>
          </a:lstStyle>
          <a:p>
            <a:pPr lvl="0"/>
            <a:r>
              <a:rPr lang="fr-FR"/>
              <a:t>Sous-titre </a:t>
            </a:r>
            <a:r>
              <a:rPr lang="fr-FR" err="1"/>
              <a:t>Interstate</a:t>
            </a:r>
            <a:r>
              <a:rPr lang="fr-FR"/>
              <a:t> ici</a:t>
            </a:r>
          </a:p>
        </p:txBody>
      </p:sp>
    </p:spTree>
    <p:extLst>
      <p:ext uri="{BB962C8B-B14F-4D97-AF65-F5344CB8AC3E}">
        <p14:creationId xmlns:p14="http://schemas.microsoft.com/office/powerpoint/2010/main" val="298144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ert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96F5E070-22A3-D144-B086-572C2EDE82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543" y="429898"/>
            <a:ext cx="7966998" cy="1070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rgbClr val="194383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fr-FR"/>
              <a:t>SLIDE TEXT + IMAGE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67D17BD2-5D44-324F-9C54-49F29D4F5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423" y="1499982"/>
            <a:ext cx="6853237" cy="526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DC3E8D"/>
                </a:solidFill>
                <a:latin typeface="Interstate" panose="02000503020000020004" pitchFamily="2" charset="77"/>
              </a:defRPr>
            </a:lvl1pPr>
          </a:lstStyle>
          <a:p>
            <a:pPr lvl="0"/>
            <a:r>
              <a:rPr lang="fr-FR"/>
              <a:t>Image gauche – texte à droite</a:t>
            </a:r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AFEB6CCC-8CA5-8042-A844-1F2CCFDD21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688" y="2570066"/>
            <a:ext cx="4294630" cy="305976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r-FR" sz="1800" b="0" i="0" u="none" strike="noStrike" smtClean="0">
                <a:effectLst/>
                <a:latin typeface="Interstate Light" panose="02000506030000020004" pitchFamily="2" charset="77"/>
              </a:defRPr>
            </a:lvl1pPr>
          </a:lstStyle>
          <a:p>
            <a:pPr lvl="0"/>
            <a:r>
              <a:rPr lang="fr-FR"/>
              <a:t>Insérer ici le texte / aligné à gauche</a:t>
            </a:r>
          </a:p>
          <a:p>
            <a:pPr lvl="0"/>
            <a:r>
              <a:rPr lang="fr-FR"/>
              <a:t>Police </a:t>
            </a:r>
            <a:r>
              <a:rPr lang="fr-FR" err="1"/>
              <a:t>Interstate</a:t>
            </a:r>
            <a:r>
              <a:rPr lang="fr-FR"/>
              <a:t> Léger / Taille 18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5A867EF-8E26-514D-BBFE-C1F645B219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587" y="2570066"/>
            <a:ext cx="6382871" cy="4099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Helvetica" pitchFamily="2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70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ert text + image /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96F5E070-22A3-D144-B086-572C2EDE82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543" y="429898"/>
            <a:ext cx="7966998" cy="1070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rgbClr val="194383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fr-FR"/>
              <a:t>SLIDE TEXT + IMAGE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67D17BD2-5D44-324F-9C54-49F29D4F5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423" y="1499982"/>
            <a:ext cx="6853237" cy="526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DC3E8D"/>
                </a:solidFill>
                <a:latin typeface="Interstate" panose="02000503020000020004" pitchFamily="2" charset="77"/>
              </a:defRPr>
            </a:lvl1pPr>
          </a:lstStyle>
          <a:p>
            <a:pPr lvl="0"/>
            <a:r>
              <a:rPr lang="fr-FR"/>
              <a:t>Image droite – texte à gauche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5A867EF-8E26-514D-BBFE-C1F645B219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68469" y="2558297"/>
            <a:ext cx="6382871" cy="4099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Helvetica" pitchFamily="2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AFEB6CCC-8CA5-8042-A844-1F2CCFDD21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8641" y="2546528"/>
            <a:ext cx="3738818" cy="341835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r-FR" sz="1800" b="0" i="0" u="none" strike="noStrike" smtClean="0">
                <a:effectLst/>
                <a:latin typeface="Interstate Light" panose="02000506030000020004" pitchFamily="2" charset="77"/>
              </a:defRPr>
            </a:lvl1pPr>
          </a:lstStyle>
          <a:p>
            <a:pPr lvl="0"/>
            <a:r>
              <a:rPr lang="fr-FR"/>
              <a:t>Insérer ici le texte / aligné à gauche</a:t>
            </a:r>
          </a:p>
          <a:p>
            <a:pPr lvl="0"/>
            <a:r>
              <a:rPr lang="fr-FR"/>
              <a:t>Police </a:t>
            </a:r>
            <a:r>
              <a:rPr lang="fr-FR" err="1"/>
              <a:t>Interstate</a:t>
            </a:r>
            <a:r>
              <a:rPr lang="fr-FR"/>
              <a:t> Léger / Taille 18</a:t>
            </a:r>
          </a:p>
        </p:txBody>
      </p:sp>
    </p:spTree>
    <p:extLst>
      <p:ext uri="{BB962C8B-B14F-4D97-AF65-F5344CB8AC3E}">
        <p14:creationId xmlns:p14="http://schemas.microsoft.com/office/powerpoint/2010/main" val="521846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ert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96F5E070-22A3-D144-B086-572C2EDE82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543" y="429898"/>
            <a:ext cx="7966998" cy="1070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rgbClr val="194383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fr-FR"/>
              <a:t>SLIDE IMAGE ONLY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67D17BD2-5D44-324F-9C54-49F29D4F5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423" y="1499982"/>
            <a:ext cx="6853237" cy="526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DC3E8D"/>
                </a:solidFill>
                <a:latin typeface="Interstate" panose="02000503020000020004" pitchFamily="2" charset="77"/>
              </a:defRPr>
            </a:lvl1pPr>
          </a:lstStyle>
          <a:p>
            <a:pPr lvl="0"/>
            <a:r>
              <a:rPr lang="fr-FR"/>
              <a:t>Légende ici si nécessaire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5A867EF-8E26-514D-BBFE-C1F645B219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5835" y="2328427"/>
            <a:ext cx="8695765" cy="51660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Helvetica" pitchFamily="2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787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ros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6FF325EE-AB88-634D-BCE1-B7A56F10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452" y="654309"/>
            <a:ext cx="2466975" cy="643158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194383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fr-FR"/>
              <a:t>TITRE ICI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DC79F5CB-A146-7040-9572-ACD88985BA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5445" y="1483664"/>
            <a:ext cx="3975100" cy="913921"/>
          </a:xfrm>
          <a:prstGeom prst="rect">
            <a:avLst/>
          </a:prstGeom>
        </p:spPr>
        <p:txBody>
          <a:bodyPr anchor="b"/>
          <a:lstStyle>
            <a:lvl1pPr marL="0" indent="0" algn="just">
              <a:buNone/>
              <a:defRPr sz="1800" b="0" i="0">
                <a:solidFill>
                  <a:srgbClr val="194383"/>
                </a:solidFill>
                <a:latin typeface="Interstate Light" panose="02000506030000020004" pitchFamily="2" charset="77"/>
              </a:defRPr>
            </a:lvl1pPr>
          </a:lstStyle>
          <a:p>
            <a:pPr lvl="0"/>
            <a:r>
              <a:rPr lang="fr-FR"/>
              <a:t>Utiliser cette slide pour illustrer un </a:t>
            </a:r>
            <a:r>
              <a:rPr lang="fr-FR" err="1"/>
              <a:t>phasing</a:t>
            </a:r>
            <a:r>
              <a:rPr lang="fr-FR"/>
              <a:t>, une </a:t>
            </a:r>
            <a:r>
              <a:rPr lang="fr-FR" err="1"/>
              <a:t>timeline</a:t>
            </a:r>
            <a:r>
              <a:rPr lang="fr-FR"/>
              <a:t> ou tout autre propos de type planning.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C906AD22-9F59-6747-8B31-A003BAD6D7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74530" y="2629597"/>
            <a:ext cx="4508205" cy="913921"/>
          </a:xfrm>
          <a:prstGeom prst="rect">
            <a:avLst/>
          </a:prstGeom>
        </p:spPr>
        <p:txBody>
          <a:bodyPr anchor="b"/>
          <a:lstStyle>
            <a:lvl1pPr marL="0" indent="0" algn="just">
              <a:buNone/>
              <a:defRPr sz="1800" b="0" i="0">
                <a:solidFill>
                  <a:srgbClr val="194383"/>
                </a:solidFill>
                <a:latin typeface="Interstate Light" panose="02000506030000020004" pitchFamily="2" charset="77"/>
              </a:defRPr>
            </a:lvl1pPr>
          </a:lstStyle>
          <a:p>
            <a:pPr lvl="0"/>
            <a:r>
              <a:rPr lang="fr-FR"/>
              <a:t>Utiliser cette slide pour illustrer un </a:t>
            </a:r>
            <a:r>
              <a:rPr lang="fr-FR" err="1"/>
              <a:t>phasing</a:t>
            </a:r>
            <a:r>
              <a:rPr lang="fr-FR"/>
              <a:t>, une </a:t>
            </a:r>
            <a:r>
              <a:rPr lang="fr-FR" err="1"/>
              <a:t>timeline</a:t>
            </a:r>
            <a:r>
              <a:rPr lang="fr-FR"/>
              <a:t> ou tout autre propos de type planning.</a:t>
            </a:r>
          </a:p>
        </p:txBody>
      </p:sp>
    </p:spTree>
    <p:extLst>
      <p:ext uri="{BB962C8B-B14F-4D97-AF65-F5344CB8AC3E}">
        <p14:creationId xmlns:p14="http://schemas.microsoft.com/office/powerpoint/2010/main" val="2975476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rose time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6FF325EE-AB88-634D-BCE1-B7A56F10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452" y="654309"/>
            <a:ext cx="2466975" cy="643158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194383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fr-FR"/>
              <a:t>TITRE ICI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4C692F07-8ECE-C34A-95AB-9C5D041BED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7216" y="4474003"/>
            <a:ext cx="6744253" cy="1565290"/>
          </a:xfrm>
          <a:prstGeom prst="rect">
            <a:avLst/>
          </a:prstGeom>
        </p:spPr>
        <p:txBody>
          <a:bodyPr anchor="ctr"/>
          <a:lstStyle>
            <a:lvl1pPr marL="0" indent="0" algn="just">
              <a:buNone/>
              <a:defRPr sz="1800" b="0" i="0">
                <a:solidFill>
                  <a:srgbClr val="194383"/>
                </a:solidFill>
                <a:latin typeface="Interstate Light" panose="02000506030000020004" pitchFamily="2" charset="77"/>
              </a:defRPr>
            </a:lvl1pPr>
          </a:lstStyle>
          <a:p>
            <a:pPr lvl="0"/>
            <a:r>
              <a:rPr lang="fr-FR"/>
              <a:t>Sed quid est quod in </a:t>
            </a:r>
            <a:r>
              <a:rPr lang="fr-FR" err="1"/>
              <a:t>hac</a:t>
            </a:r>
            <a:r>
              <a:rPr lang="fr-FR"/>
              <a:t> causa maxime </a:t>
            </a:r>
            <a:r>
              <a:rPr lang="fr-FR" err="1"/>
              <a:t>homines</a:t>
            </a:r>
            <a:r>
              <a:rPr lang="fr-FR"/>
              <a:t> </a:t>
            </a:r>
            <a:r>
              <a:rPr lang="fr-FR" err="1"/>
              <a:t>admirentur</a:t>
            </a:r>
            <a:r>
              <a:rPr lang="fr-FR"/>
              <a:t> et </a:t>
            </a:r>
            <a:r>
              <a:rPr lang="fr-FR" err="1"/>
              <a:t>reprehendant</a:t>
            </a:r>
            <a:r>
              <a:rPr lang="fr-FR"/>
              <a:t> </a:t>
            </a:r>
            <a:r>
              <a:rPr lang="fr-FR" err="1"/>
              <a:t>meum</a:t>
            </a:r>
            <a:r>
              <a:rPr lang="fr-FR"/>
              <a:t> </a:t>
            </a:r>
            <a:r>
              <a:rPr lang="fr-FR" err="1"/>
              <a:t>consilium</a:t>
            </a:r>
            <a:r>
              <a:rPr lang="fr-FR"/>
              <a:t>, cum ego idem </a:t>
            </a:r>
            <a:r>
              <a:rPr lang="fr-FR" err="1"/>
              <a:t>antea</a:t>
            </a:r>
            <a:r>
              <a:rPr lang="fr-FR"/>
              <a:t> </a:t>
            </a:r>
            <a:r>
              <a:rPr lang="fr-FR" err="1"/>
              <a:t>multa</a:t>
            </a:r>
            <a:r>
              <a:rPr lang="fr-FR"/>
              <a:t> </a:t>
            </a:r>
            <a:r>
              <a:rPr lang="fr-FR" err="1"/>
              <a:t>decreverim</a:t>
            </a:r>
            <a:r>
              <a:rPr lang="fr-FR"/>
              <a:t>, que </a:t>
            </a:r>
            <a:r>
              <a:rPr lang="fr-FR" err="1"/>
              <a:t>magis</a:t>
            </a:r>
            <a:r>
              <a:rPr lang="fr-FR"/>
              <a:t> ad </a:t>
            </a:r>
            <a:r>
              <a:rPr lang="fr-FR" err="1"/>
              <a:t>hominis</a:t>
            </a:r>
            <a:r>
              <a:rPr lang="fr-FR"/>
              <a:t>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ad </a:t>
            </a:r>
            <a:r>
              <a:rPr lang="fr-FR" err="1"/>
              <a:t>rei</a:t>
            </a:r>
            <a:r>
              <a:rPr lang="fr-FR"/>
              <a:t> </a:t>
            </a:r>
            <a:r>
              <a:rPr lang="fr-FR" err="1"/>
              <a:t>publicae</a:t>
            </a:r>
            <a:r>
              <a:rPr lang="fr-FR"/>
              <a:t> </a:t>
            </a:r>
            <a:r>
              <a:rPr lang="fr-FR" err="1"/>
              <a:t>necessitatem</a:t>
            </a:r>
            <a:r>
              <a:rPr lang="fr-FR"/>
              <a:t> </a:t>
            </a:r>
            <a:r>
              <a:rPr lang="fr-FR" err="1"/>
              <a:t>pertinerent</a:t>
            </a:r>
            <a:r>
              <a:rPr lang="fr-FR"/>
              <a:t>? </a:t>
            </a:r>
            <a:r>
              <a:rPr lang="fr-FR" err="1"/>
              <a:t>Supplicationem</a:t>
            </a:r>
            <a:r>
              <a:rPr lang="fr-FR"/>
              <a:t> </a:t>
            </a:r>
            <a:r>
              <a:rPr lang="fr-FR" err="1"/>
              <a:t>quindecim</a:t>
            </a:r>
            <a:r>
              <a:rPr lang="fr-FR"/>
              <a:t> </a:t>
            </a:r>
            <a:r>
              <a:rPr lang="fr-FR" err="1"/>
              <a:t>dierum</a:t>
            </a:r>
            <a:r>
              <a:rPr lang="fr-FR"/>
              <a:t> </a:t>
            </a:r>
            <a:r>
              <a:rPr lang="fr-FR" err="1"/>
              <a:t>decrevi</a:t>
            </a:r>
            <a:r>
              <a:rPr lang="fr-FR"/>
              <a:t> </a:t>
            </a:r>
            <a:r>
              <a:rPr lang="fr-FR" err="1"/>
              <a:t>sententia</a:t>
            </a:r>
            <a:r>
              <a:rPr lang="fr-FR"/>
              <a:t> mea.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8D06C9-66CC-7F42-B867-45A1D581E9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7216" y="3586663"/>
            <a:ext cx="2935288" cy="8032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rgbClr val="DC3E8D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fr-FR"/>
              <a:t>SOUS-PARTIE TIMELINE</a:t>
            </a:r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FD801086-683A-BA4C-A018-2DEA0ACABD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5445" y="1483664"/>
            <a:ext cx="3975100" cy="913921"/>
          </a:xfrm>
          <a:prstGeom prst="rect">
            <a:avLst/>
          </a:prstGeom>
        </p:spPr>
        <p:txBody>
          <a:bodyPr anchor="b"/>
          <a:lstStyle>
            <a:lvl1pPr marL="0" indent="0" algn="just">
              <a:buNone/>
              <a:defRPr sz="1800" b="0" i="0">
                <a:solidFill>
                  <a:srgbClr val="194383"/>
                </a:solidFill>
                <a:latin typeface="Interstate Light" panose="02000506030000020004" pitchFamily="2" charset="77"/>
              </a:defRPr>
            </a:lvl1pPr>
          </a:lstStyle>
          <a:p>
            <a:pPr lvl="0"/>
            <a:r>
              <a:rPr lang="fr-FR"/>
              <a:t>Utiliser cette slide pour illustrer un </a:t>
            </a:r>
            <a:r>
              <a:rPr lang="fr-FR" err="1"/>
              <a:t>phasing</a:t>
            </a:r>
            <a:r>
              <a:rPr lang="fr-FR"/>
              <a:t>, une </a:t>
            </a:r>
            <a:r>
              <a:rPr lang="fr-FR" err="1"/>
              <a:t>timeline</a:t>
            </a:r>
            <a:r>
              <a:rPr lang="fr-FR"/>
              <a:t> ou tout autre propos de type planning.</a:t>
            </a:r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A8E38A71-CC23-364D-B02C-7DA18B974E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74530" y="2629597"/>
            <a:ext cx="4508205" cy="913921"/>
          </a:xfrm>
          <a:prstGeom prst="rect">
            <a:avLst/>
          </a:prstGeom>
        </p:spPr>
        <p:txBody>
          <a:bodyPr anchor="b"/>
          <a:lstStyle>
            <a:lvl1pPr marL="0" indent="0" algn="just">
              <a:buNone/>
              <a:defRPr sz="1800" b="0" i="0">
                <a:solidFill>
                  <a:srgbClr val="194383"/>
                </a:solidFill>
                <a:latin typeface="Interstate Light" panose="02000506030000020004" pitchFamily="2" charset="77"/>
              </a:defRPr>
            </a:lvl1pPr>
          </a:lstStyle>
          <a:p>
            <a:pPr lvl="0"/>
            <a:r>
              <a:rPr lang="fr-FR"/>
              <a:t>Utiliser cette slide pour illustrer un </a:t>
            </a:r>
            <a:r>
              <a:rPr lang="fr-FR" err="1"/>
              <a:t>phasing</a:t>
            </a:r>
            <a:r>
              <a:rPr lang="fr-FR"/>
              <a:t>, une </a:t>
            </a:r>
            <a:r>
              <a:rPr lang="fr-FR" err="1"/>
              <a:t>timeline</a:t>
            </a:r>
            <a:r>
              <a:rPr lang="fr-FR"/>
              <a:t> ou tout autre propos de type planning.</a:t>
            </a:r>
          </a:p>
        </p:txBody>
      </p:sp>
    </p:spTree>
    <p:extLst>
      <p:ext uri="{BB962C8B-B14F-4D97-AF65-F5344CB8AC3E}">
        <p14:creationId xmlns:p14="http://schemas.microsoft.com/office/powerpoint/2010/main" val="372114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rose timelin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6FF325EE-AB88-634D-BCE1-B7A56F10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452" y="191386"/>
            <a:ext cx="2466975" cy="110608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194383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fr-FR"/>
              <a:t>VERSION AVEC IMAGE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738698B-21DB-504F-9EE1-7A24099EEE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78306" y="2854545"/>
            <a:ext cx="7527925" cy="3827462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AAF6BAB0-0D1E-4347-88D3-5AD455E276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5445" y="1483664"/>
            <a:ext cx="3975100" cy="913921"/>
          </a:xfrm>
          <a:prstGeom prst="rect">
            <a:avLst/>
          </a:prstGeom>
        </p:spPr>
        <p:txBody>
          <a:bodyPr anchor="b"/>
          <a:lstStyle>
            <a:lvl1pPr marL="0" indent="0" algn="just">
              <a:buNone/>
              <a:defRPr sz="1800" b="0" i="0">
                <a:solidFill>
                  <a:srgbClr val="194383"/>
                </a:solidFill>
                <a:latin typeface="Interstate Light" panose="02000506030000020004" pitchFamily="2" charset="77"/>
              </a:defRPr>
            </a:lvl1pPr>
          </a:lstStyle>
          <a:p>
            <a:pPr lvl="0"/>
            <a:r>
              <a:rPr lang="fr-FR"/>
              <a:t>Utiliser cette slide pour illustrer un </a:t>
            </a:r>
            <a:r>
              <a:rPr lang="fr-FR" err="1"/>
              <a:t>phasing</a:t>
            </a:r>
            <a:r>
              <a:rPr lang="fr-FR"/>
              <a:t>, une </a:t>
            </a:r>
            <a:r>
              <a:rPr lang="fr-FR" err="1"/>
              <a:t>timeline</a:t>
            </a:r>
            <a:r>
              <a:rPr lang="fr-FR"/>
              <a:t> ou tout autre propos de type planning.</a:t>
            </a:r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DDB1E8D7-060D-4D45-9ADE-DFBB34F72C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74530" y="2629597"/>
            <a:ext cx="4508205" cy="913921"/>
          </a:xfrm>
          <a:prstGeom prst="rect">
            <a:avLst/>
          </a:prstGeom>
        </p:spPr>
        <p:txBody>
          <a:bodyPr anchor="b"/>
          <a:lstStyle>
            <a:lvl1pPr marL="0" indent="0" algn="just">
              <a:buNone/>
              <a:defRPr sz="1800" b="0" i="0">
                <a:solidFill>
                  <a:srgbClr val="194383"/>
                </a:solidFill>
                <a:latin typeface="Interstate Light" panose="02000506030000020004" pitchFamily="2" charset="77"/>
              </a:defRPr>
            </a:lvl1pPr>
          </a:lstStyle>
          <a:p>
            <a:pPr lvl="0"/>
            <a:r>
              <a:rPr lang="fr-FR"/>
              <a:t>Utiliser cette slide pour illustrer un </a:t>
            </a:r>
            <a:r>
              <a:rPr lang="fr-FR" err="1"/>
              <a:t>phasing</a:t>
            </a:r>
            <a:r>
              <a:rPr lang="fr-FR"/>
              <a:t>, une </a:t>
            </a:r>
            <a:r>
              <a:rPr lang="fr-FR" err="1"/>
              <a:t>timeline</a:t>
            </a:r>
            <a:r>
              <a:rPr lang="fr-FR"/>
              <a:t> ou tout autre propos de type planning.</a:t>
            </a:r>
          </a:p>
        </p:txBody>
      </p:sp>
    </p:spTree>
    <p:extLst>
      <p:ext uri="{BB962C8B-B14F-4D97-AF65-F5344CB8AC3E}">
        <p14:creationId xmlns:p14="http://schemas.microsoft.com/office/powerpoint/2010/main" val="2410772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rose timelin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6FF325EE-AB88-634D-BCE1-B7A56F10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452" y="191386"/>
            <a:ext cx="2819399" cy="110608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194383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fr-FR"/>
              <a:t>VERSION AVEC GRAPHIQUE</a:t>
            </a:r>
          </a:p>
        </p:txBody>
      </p:sp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F5DDDCD6-AACB-D940-9025-3104AF5FFA3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97172" y="2923658"/>
            <a:ext cx="5614398" cy="3264491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F3236411-A7F7-D84C-8AF4-9E7E711F5F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5445" y="1483664"/>
            <a:ext cx="3975100" cy="913921"/>
          </a:xfrm>
          <a:prstGeom prst="rect">
            <a:avLst/>
          </a:prstGeom>
        </p:spPr>
        <p:txBody>
          <a:bodyPr anchor="b"/>
          <a:lstStyle>
            <a:lvl1pPr marL="0" indent="0" algn="just">
              <a:buNone/>
              <a:defRPr sz="1800" b="0" i="0">
                <a:solidFill>
                  <a:srgbClr val="194383"/>
                </a:solidFill>
                <a:latin typeface="Interstate Light" panose="02000506030000020004" pitchFamily="2" charset="77"/>
              </a:defRPr>
            </a:lvl1pPr>
          </a:lstStyle>
          <a:p>
            <a:pPr lvl="0"/>
            <a:r>
              <a:rPr lang="fr-FR"/>
              <a:t>Utiliser cette slide pour illustrer un </a:t>
            </a:r>
            <a:r>
              <a:rPr lang="fr-FR" err="1"/>
              <a:t>phasing</a:t>
            </a:r>
            <a:r>
              <a:rPr lang="fr-FR"/>
              <a:t>, une </a:t>
            </a:r>
            <a:r>
              <a:rPr lang="fr-FR" err="1"/>
              <a:t>timeline</a:t>
            </a:r>
            <a:r>
              <a:rPr lang="fr-FR"/>
              <a:t> ou tout autre propos de type planning.</a:t>
            </a:r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E50DF9BB-CEB1-F744-8A10-B5892928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74530" y="2629597"/>
            <a:ext cx="4508205" cy="913921"/>
          </a:xfrm>
          <a:prstGeom prst="rect">
            <a:avLst/>
          </a:prstGeom>
        </p:spPr>
        <p:txBody>
          <a:bodyPr anchor="b"/>
          <a:lstStyle>
            <a:lvl1pPr marL="0" indent="0" algn="just">
              <a:buNone/>
              <a:defRPr sz="1800" b="0" i="0">
                <a:solidFill>
                  <a:srgbClr val="194383"/>
                </a:solidFill>
                <a:latin typeface="Interstate Light" panose="02000506030000020004" pitchFamily="2" charset="77"/>
              </a:defRPr>
            </a:lvl1pPr>
          </a:lstStyle>
          <a:p>
            <a:pPr lvl="0"/>
            <a:r>
              <a:rPr lang="fr-FR"/>
              <a:t>Utiliser cette slide pour illustrer un </a:t>
            </a:r>
            <a:r>
              <a:rPr lang="fr-FR" err="1"/>
              <a:t>phasing</a:t>
            </a:r>
            <a:r>
              <a:rPr lang="fr-FR"/>
              <a:t>, une </a:t>
            </a:r>
            <a:r>
              <a:rPr lang="fr-FR" err="1"/>
              <a:t>timeline</a:t>
            </a:r>
            <a:r>
              <a:rPr lang="fr-FR"/>
              <a:t> ou tout autre propos de type planning.</a:t>
            </a:r>
          </a:p>
        </p:txBody>
      </p:sp>
    </p:spTree>
    <p:extLst>
      <p:ext uri="{BB962C8B-B14F-4D97-AF65-F5344CB8AC3E}">
        <p14:creationId xmlns:p14="http://schemas.microsoft.com/office/powerpoint/2010/main" val="415020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remerci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73629FC8-D0AF-9247-9E5F-650FD07780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037" y="1469808"/>
            <a:ext cx="7966998" cy="127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rgbClr val="194383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fr-FR"/>
              <a:t>REMERCIEMENTS</a:t>
            </a:r>
          </a:p>
        </p:txBody>
      </p:sp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7225DD4F-0D08-DE44-BA98-C637336FA9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2951" y="2777254"/>
            <a:ext cx="6853237" cy="785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DC3E8D"/>
                </a:solidFill>
                <a:latin typeface="Interstate" panose="02000503020000020004" pitchFamily="2" charset="77"/>
              </a:defRPr>
            </a:lvl1pPr>
          </a:lstStyle>
          <a:p>
            <a:pPr lvl="0"/>
            <a:r>
              <a:rPr lang="fr-FR"/>
              <a:t>Sous-titre </a:t>
            </a:r>
            <a:r>
              <a:rPr lang="fr-FR" err="1"/>
              <a:t>Interstate</a:t>
            </a:r>
            <a:r>
              <a:rPr lang="fr-FR"/>
              <a:t> ici</a:t>
            </a:r>
          </a:p>
        </p:txBody>
      </p:sp>
    </p:spTree>
    <p:extLst>
      <p:ext uri="{BB962C8B-B14F-4D97-AF65-F5344CB8AC3E}">
        <p14:creationId xmlns:p14="http://schemas.microsoft.com/office/powerpoint/2010/main" val="20044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32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pplat bleu in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91797-EE01-4F45-8765-E5D51347BF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68138" y="1881051"/>
            <a:ext cx="8926286" cy="1056003"/>
          </a:xfrm>
          <a:prstGeom prst="rect">
            <a:avLst/>
          </a:prstGeom>
        </p:spPr>
        <p:txBody>
          <a:bodyPr anchor="ctr"/>
          <a:lstStyle>
            <a:lvl1pPr algn="l">
              <a:defRPr sz="800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fr-FR"/>
              <a:t>1# PREMIÈRE PARTIE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53B05E7-D909-7749-B3F2-F2A2E1903A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1737" y="3685566"/>
            <a:ext cx="4884737" cy="470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8413AEBE-4DB9-DB4D-8E64-3C60E534E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1737" y="4329574"/>
            <a:ext cx="4884737" cy="4707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Interstate Light" panose="02000506030000020004" pitchFamily="2" charset="77"/>
              </a:defRPr>
            </a:lvl1pPr>
          </a:lstStyle>
          <a:p>
            <a:pPr lvl="0"/>
            <a:r>
              <a:rPr lang="fr-FR"/>
              <a:t>Introduction de la partie 1#</a:t>
            </a:r>
          </a:p>
        </p:txBody>
      </p:sp>
    </p:spTree>
    <p:extLst>
      <p:ext uri="{BB962C8B-B14F-4D97-AF65-F5344CB8AC3E}">
        <p14:creationId xmlns:p14="http://schemas.microsoft.com/office/powerpoint/2010/main" val="284747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D5BB7E37-9F29-214B-A69D-DEFCD737CD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037" y="576673"/>
            <a:ext cx="7966998" cy="127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rgbClr val="194383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fr-FR"/>
              <a:t>SOMMAIRE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CA31A95-B7D5-EA4D-BAFF-86FB1896CB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2381250"/>
            <a:ext cx="7697788" cy="36576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FFEC23"/>
              </a:buClr>
              <a:buFont typeface="+mj-lt"/>
              <a:buAutoNum type="arabicPeriod"/>
              <a:defRPr b="1" i="0">
                <a:solidFill>
                  <a:srgbClr val="194383"/>
                </a:solidFill>
                <a:latin typeface="Interstate" panose="02000503020000020004" pitchFamily="2" charset="77"/>
              </a:defRPr>
            </a:lvl1pPr>
          </a:lstStyle>
          <a:p>
            <a:pPr lvl="0"/>
            <a:r>
              <a:rPr lang="fr-FR"/>
              <a:t>TITRE 1</a:t>
            </a:r>
          </a:p>
          <a:p>
            <a:pPr lvl="0"/>
            <a:r>
              <a:rPr lang="fr-FR"/>
              <a:t>TITRE 2</a:t>
            </a:r>
          </a:p>
          <a:p>
            <a:pPr lvl="0"/>
            <a:r>
              <a:rPr lang="fr-FR"/>
              <a:t>TITRE 3</a:t>
            </a:r>
          </a:p>
        </p:txBody>
      </p:sp>
    </p:spTree>
    <p:extLst>
      <p:ext uri="{BB962C8B-B14F-4D97-AF65-F5344CB8AC3E}">
        <p14:creationId xmlns:p14="http://schemas.microsoft.com/office/powerpoint/2010/main" val="89949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spirat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50D7DA-C77C-5947-9C22-7634752178AE}"/>
              </a:ext>
            </a:extLst>
          </p:cNvPr>
          <p:cNvSpPr/>
          <p:nvPr userDrawn="1"/>
        </p:nvSpPr>
        <p:spPr>
          <a:xfrm>
            <a:off x="888274" y="836022"/>
            <a:ext cx="314126" cy="6021977"/>
          </a:xfrm>
          <a:prstGeom prst="rect">
            <a:avLst/>
          </a:prstGeom>
          <a:solidFill>
            <a:srgbClr val="FFE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90B87F-DBC4-B24E-8EC8-63BBA72B095F}"/>
              </a:ext>
            </a:extLst>
          </p:cNvPr>
          <p:cNvSpPr/>
          <p:nvPr userDrawn="1"/>
        </p:nvSpPr>
        <p:spPr>
          <a:xfrm rot="5400000">
            <a:off x="6594842" y="-4556420"/>
            <a:ext cx="287385" cy="11072267"/>
          </a:xfrm>
          <a:prstGeom prst="rect">
            <a:avLst/>
          </a:prstGeom>
          <a:solidFill>
            <a:srgbClr val="FFE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05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leu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3615733-2F7E-A346-8CAD-378DF9798C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24800" y="3834130"/>
            <a:ext cx="4114800" cy="55195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spc="300">
                <a:solidFill>
                  <a:srgbClr val="194383"/>
                </a:solidFill>
                <a:latin typeface="Interstate" panose="0200050302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8B6FDE6-E9B0-1046-B4C8-AE91313586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318850"/>
            <a:ext cx="4517571" cy="1096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rgbClr val="194383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fr-FR"/>
              <a:t>LES GRANDES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5E67D37A-BF8B-3146-96C4-254D3B08FF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388" y="2415812"/>
            <a:ext cx="4986381" cy="1096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rgbClr val="194383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fr-FR"/>
              <a:t>IDÉES SORTENT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64C1029B-FF61-D745-B3D8-53518DEA6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0884" y="3524681"/>
            <a:ext cx="3632200" cy="1096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rgbClr val="194383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fr-FR"/>
              <a:t>TOUJOURS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1D76FC6F-B4F8-7D47-ABB1-16C7F932C6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4621643"/>
            <a:ext cx="3632200" cy="1096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rgbClr val="194383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fr-FR"/>
              <a:t>DU CADRE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9FD26C5-D0D8-5442-890B-D08A1024AB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4375" y="4621213"/>
            <a:ext cx="3705225" cy="175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Interstate Light" panose="02000506030000020004" pitchFamily="2" charset="77"/>
              </a:defRPr>
            </a:lvl1pPr>
            <a:lvl2pPr>
              <a:defRPr b="0" i="0">
                <a:latin typeface="Helvetica Light" panose="020B0403020202020204" pitchFamily="34" charset="0"/>
              </a:defRPr>
            </a:lvl2pPr>
            <a:lvl3pPr>
              <a:defRPr b="0" i="0">
                <a:latin typeface="Helvetica Light" panose="020B0403020202020204" pitchFamily="34" charset="0"/>
              </a:defRPr>
            </a:lvl3pPr>
            <a:lvl4pPr>
              <a:defRPr b="0" i="0">
                <a:latin typeface="Helvetica Light" panose="020B0403020202020204" pitchFamily="34" charset="0"/>
              </a:defRPr>
            </a:lvl4pPr>
            <a:lvl5pPr>
              <a:defRPr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63630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ert text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BE701901-D1AF-6D41-B355-B6A0B4437A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543" y="429898"/>
            <a:ext cx="7966998" cy="1070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rgbClr val="194383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fr-FR"/>
              <a:t>SLIDE TEXT ONLY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16BF30E-15F4-FB43-80E1-E40C94F7F0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8718" y="3096108"/>
            <a:ext cx="5694564" cy="17358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>
                <a:latin typeface="Interstate" panose="02000503020000020004" pitchFamily="2" charset="77"/>
              </a:defRPr>
            </a:lvl1pPr>
          </a:lstStyle>
          <a:p>
            <a:pPr lvl="0"/>
            <a:r>
              <a:rPr lang="fr-FR"/>
              <a:t>INSÉRER LE TEXTE TRANSITION ICI</a:t>
            </a:r>
          </a:p>
          <a:p>
            <a:pPr lvl="0"/>
            <a:r>
              <a:rPr lang="fr-FR"/>
              <a:t>POLICE INTERSTATE BOLD / TAILLE 20 / CAPITALES</a:t>
            </a:r>
          </a:p>
          <a:p>
            <a:pPr lvl="0"/>
            <a:r>
              <a:rPr lang="fr-FR"/>
              <a:t>CENTRER LE TEXTE  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17E0E305-8B30-CB46-BB20-3261E5F1F5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423" y="1499982"/>
            <a:ext cx="6853237" cy="526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DC3E8D"/>
                </a:solidFill>
                <a:latin typeface="Interstate" panose="02000503020000020004" pitchFamily="2" charset="77"/>
              </a:defRPr>
            </a:lvl1pPr>
          </a:lstStyle>
          <a:p>
            <a:pPr lvl="0"/>
            <a:r>
              <a:rPr lang="fr-FR"/>
              <a:t>Configuration transition</a:t>
            </a:r>
          </a:p>
        </p:txBody>
      </p:sp>
    </p:spTree>
    <p:extLst>
      <p:ext uri="{BB962C8B-B14F-4D97-AF65-F5344CB8AC3E}">
        <p14:creationId xmlns:p14="http://schemas.microsoft.com/office/powerpoint/2010/main" val="308227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ert text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96F5E070-22A3-D144-B086-572C2EDE82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543" y="429898"/>
            <a:ext cx="7966998" cy="1070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rgbClr val="194383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fr-FR"/>
              <a:t>SLIDE TEXT ONLY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67D17BD2-5D44-324F-9C54-49F29D4F5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423" y="1499982"/>
            <a:ext cx="6853237" cy="526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DC3E8D"/>
                </a:solidFill>
                <a:latin typeface="Interstate" panose="02000503020000020004" pitchFamily="2" charset="77"/>
              </a:defRPr>
            </a:lvl1pPr>
          </a:lstStyle>
          <a:p>
            <a:pPr lvl="0"/>
            <a:r>
              <a:rPr lang="fr-FR"/>
              <a:t>Configuration informative</a:t>
            </a:r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AFEB6CCC-8CA5-8042-A844-1F2CCFDD21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66990" y="3035745"/>
            <a:ext cx="8362375" cy="12715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0">
                <a:latin typeface="Interstate Light" panose="02000506030000020004" pitchFamily="2" charset="77"/>
              </a:defRPr>
            </a:lvl1pPr>
          </a:lstStyle>
          <a:p>
            <a:pPr lvl="0"/>
            <a:r>
              <a:rPr lang="fr-FR"/>
              <a:t>Insérer le texte informatif ici</a:t>
            </a:r>
          </a:p>
          <a:p>
            <a:pPr lvl="0"/>
            <a:r>
              <a:rPr lang="fr-FR"/>
              <a:t>Police </a:t>
            </a:r>
            <a:r>
              <a:rPr lang="fr-FR" err="1"/>
              <a:t>Interstate</a:t>
            </a:r>
            <a:r>
              <a:rPr lang="fr-FR"/>
              <a:t> Léger / taille 18</a:t>
            </a:r>
          </a:p>
          <a:p>
            <a:pPr lvl="0"/>
            <a:r>
              <a:rPr lang="fr-FR"/>
              <a:t>Aligner le texte à gauche</a:t>
            </a:r>
          </a:p>
        </p:txBody>
      </p:sp>
    </p:spTree>
    <p:extLst>
      <p:ext uri="{BB962C8B-B14F-4D97-AF65-F5344CB8AC3E}">
        <p14:creationId xmlns:p14="http://schemas.microsoft.com/office/powerpoint/2010/main" val="341266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5257CD7-BBB3-7042-AB41-C290063C8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1467" b="11467"/>
          <a:stretch/>
        </p:blipFill>
        <p:spPr>
          <a:xfrm>
            <a:off x="-82669" y="0"/>
            <a:ext cx="1235733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72420371-679B-6B4B-8B5E-8E55C0830B8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4346" y="589652"/>
            <a:ext cx="10183308" cy="5678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08AB71AE-5FCB-F140-AC92-911BDFCDAEA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678507" y="4033261"/>
            <a:ext cx="4032263" cy="252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B939C72E-8202-E544-A693-C0B3FFB17F8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38225" y="6418012"/>
            <a:ext cx="847789" cy="249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7D0B477C-439E-5043-9EF3-EE59D9FD7CF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800644" y="6369287"/>
            <a:ext cx="272155" cy="382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3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A751EC81-1E10-4C84-8AC4-E3A235149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05136" y="6322657"/>
            <a:ext cx="637748" cy="430279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03AFF51-5561-5FAA-02C3-9E7B74A304B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451440" y="6361786"/>
            <a:ext cx="2550946" cy="3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2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057D03F-4F2E-6282-E75E-61A0AD2D9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7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14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1F5443-6B89-8E4A-9025-930862CEED1D}"/>
              </a:ext>
            </a:extLst>
          </p:cNvPr>
          <p:cNvSpPr/>
          <p:nvPr userDrawn="1"/>
        </p:nvSpPr>
        <p:spPr>
          <a:xfrm>
            <a:off x="1619794" y="0"/>
            <a:ext cx="216000" cy="3213463"/>
          </a:xfrm>
          <a:prstGeom prst="rect">
            <a:avLst/>
          </a:prstGeom>
          <a:solidFill>
            <a:srgbClr val="FFE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08E905-31A5-9A4D-872F-DB684BF4E514}"/>
              </a:ext>
            </a:extLst>
          </p:cNvPr>
          <p:cNvSpPr/>
          <p:nvPr userDrawn="1"/>
        </p:nvSpPr>
        <p:spPr>
          <a:xfrm rot="5400000">
            <a:off x="6797898" y="-2072640"/>
            <a:ext cx="216000" cy="10572207"/>
          </a:xfrm>
          <a:prstGeom prst="rect">
            <a:avLst/>
          </a:prstGeom>
          <a:solidFill>
            <a:srgbClr val="FFE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51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A4A6EF-E49B-254C-BDAE-0C022EB56D26}"/>
              </a:ext>
            </a:extLst>
          </p:cNvPr>
          <p:cNvSpPr/>
          <p:nvPr userDrawn="1"/>
        </p:nvSpPr>
        <p:spPr>
          <a:xfrm>
            <a:off x="914400" y="0"/>
            <a:ext cx="216000" cy="6858000"/>
          </a:xfrm>
          <a:prstGeom prst="rect">
            <a:avLst/>
          </a:prstGeom>
          <a:solidFill>
            <a:srgbClr val="FFE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37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55D7C9A-2C41-304C-987C-9022FAA36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1467" b="11467"/>
          <a:stretch/>
        </p:blipFill>
        <p:spPr>
          <a:xfrm>
            <a:off x="-82669" y="0"/>
            <a:ext cx="1235733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1691CDD-D517-2A47-A3FC-E4CED3C685C7}"/>
              </a:ext>
            </a:extLst>
          </p:cNvPr>
          <p:cNvSpPr/>
          <p:nvPr userDrawn="1"/>
        </p:nvSpPr>
        <p:spPr>
          <a:xfrm>
            <a:off x="888274" y="836022"/>
            <a:ext cx="314126" cy="6021977"/>
          </a:xfrm>
          <a:prstGeom prst="rect">
            <a:avLst/>
          </a:prstGeom>
          <a:solidFill>
            <a:srgbClr val="FFE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6CD308-CE46-3E4B-86CF-B8A2C90BA467}"/>
              </a:ext>
            </a:extLst>
          </p:cNvPr>
          <p:cNvSpPr/>
          <p:nvPr userDrawn="1"/>
        </p:nvSpPr>
        <p:spPr>
          <a:xfrm rot="5400000">
            <a:off x="6594842" y="-4556420"/>
            <a:ext cx="287385" cy="11072267"/>
          </a:xfrm>
          <a:prstGeom prst="rect">
            <a:avLst/>
          </a:prstGeom>
          <a:solidFill>
            <a:srgbClr val="FFE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91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1179D6-8918-344A-8C45-4E7D2D158618}"/>
              </a:ext>
            </a:extLst>
          </p:cNvPr>
          <p:cNvSpPr/>
          <p:nvPr userDrawn="1"/>
        </p:nvSpPr>
        <p:spPr>
          <a:xfrm>
            <a:off x="829340" y="0"/>
            <a:ext cx="216000" cy="5847907"/>
          </a:xfrm>
          <a:prstGeom prst="rect">
            <a:avLst/>
          </a:prstGeom>
          <a:solidFill>
            <a:srgbClr val="00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EBDA94-204E-7041-A945-D88E0BBE4EE5}"/>
              </a:ext>
            </a:extLst>
          </p:cNvPr>
          <p:cNvSpPr/>
          <p:nvPr userDrawn="1"/>
        </p:nvSpPr>
        <p:spPr>
          <a:xfrm rot="5400000">
            <a:off x="4288631" y="2303555"/>
            <a:ext cx="216000" cy="7134583"/>
          </a:xfrm>
          <a:prstGeom prst="rect">
            <a:avLst/>
          </a:prstGeom>
          <a:solidFill>
            <a:srgbClr val="00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F54A84-F0C5-2A46-8729-1ED705E465DD}"/>
              </a:ext>
            </a:extLst>
          </p:cNvPr>
          <p:cNvSpPr/>
          <p:nvPr userDrawn="1"/>
        </p:nvSpPr>
        <p:spPr>
          <a:xfrm>
            <a:off x="7963923" y="3098847"/>
            <a:ext cx="216000" cy="2880000"/>
          </a:xfrm>
          <a:prstGeom prst="rect">
            <a:avLst/>
          </a:prstGeom>
          <a:solidFill>
            <a:srgbClr val="00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28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C12A961A-0C8F-2946-89D3-FD817220E2D9}"/>
              </a:ext>
            </a:extLst>
          </p:cNvPr>
          <p:cNvGrpSpPr/>
          <p:nvPr userDrawn="1"/>
        </p:nvGrpSpPr>
        <p:grpSpPr>
          <a:xfrm>
            <a:off x="1111624" y="0"/>
            <a:ext cx="11160000" cy="6353676"/>
            <a:chOff x="1111624" y="0"/>
            <a:chExt cx="11160000" cy="635367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52FBFB-30BB-B043-AFE8-289E597F5AA4}"/>
                </a:ext>
              </a:extLst>
            </p:cNvPr>
            <p:cNvSpPr/>
            <p:nvPr userDrawn="1"/>
          </p:nvSpPr>
          <p:spPr>
            <a:xfrm>
              <a:off x="1111624" y="0"/>
              <a:ext cx="215153" cy="6353676"/>
            </a:xfrm>
            <a:prstGeom prst="rect">
              <a:avLst/>
            </a:prstGeom>
            <a:solidFill>
              <a:srgbClr val="32B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B16006-D689-DF47-A207-9D9FEB822471}"/>
                </a:ext>
              </a:extLst>
            </p:cNvPr>
            <p:cNvSpPr/>
            <p:nvPr userDrawn="1"/>
          </p:nvSpPr>
          <p:spPr>
            <a:xfrm rot="5400000">
              <a:off x="6584047" y="666100"/>
              <a:ext cx="215153" cy="11160000"/>
            </a:xfrm>
            <a:prstGeom prst="rect">
              <a:avLst/>
            </a:prstGeom>
            <a:solidFill>
              <a:srgbClr val="32B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7932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3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1EAC35-C879-4242-8233-336B32E40F8F}"/>
              </a:ext>
            </a:extLst>
          </p:cNvPr>
          <p:cNvSpPr/>
          <p:nvPr userDrawn="1"/>
        </p:nvSpPr>
        <p:spPr>
          <a:xfrm>
            <a:off x="0" y="1414569"/>
            <a:ext cx="2573079" cy="216000"/>
          </a:xfrm>
          <a:prstGeom prst="rect">
            <a:avLst/>
          </a:prstGeom>
          <a:solidFill>
            <a:srgbClr val="DC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2E0792-E3F0-D240-B4AB-A1F4427EDC89}"/>
              </a:ext>
            </a:extLst>
          </p:cNvPr>
          <p:cNvSpPr/>
          <p:nvPr userDrawn="1"/>
        </p:nvSpPr>
        <p:spPr>
          <a:xfrm rot="5400000">
            <a:off x="2057619" y="1930032"/>
            <a:ext cx="1222307" cy="191384"/>
          </a:xfrm>
          <a:prstGeom prst="rect">
            <a:avLst/>
          </a:prstGeom>
          <a:solidFill>
            <a:srgbClr val="DC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77D6C1-196F-1A4F-B0FC-0FE2DF58ADC9}"/>
              </a:ext>
            </a:extLst>
          </p:cNvPr>
          <p:cNvSpPr/>
          <p:nvPr userDrawn="1"/>
        </p:nvSpPr>
        <p:spPr>
          <a:xfrm>
            <a:off x="2573079" y="2528878"/>
            <a:ext cx="4657061" cy="216000"/>
          </a:xfrm>
          <a:prstGeom prst="rect">
            <a:avLst/>
          </a:prstGeom>
          <a:solidFill>
            <a:srgbClr val="DC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D456E9-3971-504C-84B6-7B1CD6B6BBF9}"/>
              </a:ext>
            </a:extLst>
          </p:cNvPr>
          <p:cNvSpPr/>
          <p:nvPr userDrawn="1"/>
        </p:nvSpPr>
        <p:spPr>
          <a:xfrm rot="5400000">
            <a:off x="6618987" y="3044341"/>
            <a:ext cx="1222307" cy="191384"/>
          </a:xfrm>
          <a:prstGeom prst="rect">
            <a:avLst/>
          </a:prstGeom>
          <a:solidFill>
            <a:srgbClr val="DC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61E412-0BDE-804B-9C5E-BA7CF9EB599C}"/>
              </a:ext>
            </a:extLst>
          </p:cNvPr>
          <p:cNvSpPr/>
          <p:nvPr userDrawn="1"/>
        </p:nvSpPr>
        <p:spPr>
          <a:xfrm>
            <a:off x="7134447" y="3643187"/>
            <a:ext cx="5057553" cy="215999"/>
          </a:xfrm>
          <a:prstGeom prst="rect">
            <a:avLst/>
          </a:prstGeom>
          <a:solidFill>
            <a:srgbClr val="DC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60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0" r:id="rId2"/>
    <p:sldLayoutId id="2147483678" r:id="rId3"/>
    <p:sldLayoutId id="21474836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ipo.europa.eu/ohimportal/en/web/observatory/faq-for-teachers" TargetMode="External"/><Relationship Id="rId2" Type="http://schemas.openxmlformats.org/officeDocument/2006/relationships/hyperlink" Target="https://www.cfcopies.com/copie-pedagogique/etablissement-superieur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ipo.int/about-ip/en/index.html" TargetMode="External"/><Relationship Id="rId4" Type="http://schemas.openxmlformats.org/officeDocument/2006/relationships/hyperlink" Target="https://eduscol.education.fr/420/comment-utiliser-des-oeuvres-dans-un-cadre-pedagogiqu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youandco.fr/article-arbre-a-personnage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04BFBB-8172-4D28-A933-9BFA5DAE3D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037" y="1469808"/>
            <a:ext cx="9689685" cy="1271588"/>
          </a:xfrm>
        </p:spPr>
        <p:txBody>
          <a:bodyPr/>
          <a:lstStyle/>
          <a:p>
            <a:r>
              <a:rPr lang="fr-FR" dirty="0"/>
              <a:t>Basics on</a:t>
            </a:r>
          </a:p>
          <a:p>
            <a:r>
              <a:rPr lang="fr-FR" dirty="0"/>
              <a:t>copyright in </a:t>
            </a:r>
            <a:r>
              <a:rPr lang="fr-FR" dirty="0" err="1"/>
              <a:t>teaching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E2AE11B-9EDC-8E6A-CF19-F75B7422F522}"/>
              </a:ext>
            </a:extLst>
          </p:cNvPr>
          <p:cNvSpPr txBox="1"/>
          <p:nvPr/>
        </p:nvSpPr>
        <p:spPr>
          <a:xfrm>
            <a:off x="2488019" y="4611715"/>
            <a:ext cx="394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DC3E8D"/>
                </a:solidFill>
                <a:latin typeface="Interstate Bold" panose="02000503030000020004" pitchFamily="50" charset="0"/>
              </a:rPr>
              <a:t>March 9, 2023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B03DBB2-41F1-49AC-912A-F13A91AAA471}"/>
              </a:ext>
            </a:extLst>
          </p:cNvPr>
          <p:cNvSpPr txBox="1"/>
          <p:nvPr/>
        </p:nvSpPr>
        <p:spPr>
          <a:xfrm>
            <a:off x="1224777" y="5741588"/>
            <a:ext cx="512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94383"/>
                </a:solidFill>
                <a:latin typeface="Interstate Bold" panose="02000503030000020004" pitchFamily="50" charset="0"/>
              </a:rPr>
              <a:t>By Isabelle Robert, Learning Center Manager</a:t>
            </a:r>
          </a:p>
        </p:txBody>
      </p:sp>
    </p:spTree>
    <p:extLst>
      <p:ext uri="{BB962C8B-B14F-4D97-AF65-F5344CB8AC3E}">
        <p14:creationId xmlns:p14="http://schemas.microsoft.com/office/powerpoint/2010/main" val="3339430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E12A1F9-8FA2-A7F7-B8FF-AE88A164EF22}"/>
              </a:ext>
            </a:extLst>
          </p:cNvPr>
          <p:cNvSpPr txBox="1"/>
          <p:nvPr/>
        </p:nvSpPr>
        <p:spPr>
          <a:xfrm>
            <a:off x="1754372" y="1953914"/>
            <a:ext cx="933538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CFC (Centre </a:t>
            </a:r>
            <a:r>
              <a:rPr lang="en-US" sz="2000" dirty="0" err="1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en-US" sz="2000" dirty="0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d’Exploitation</a:t>
            </a:r>
            <a:r>
              <a:rPr lang="en-US" sz="2000" dirty="0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Droit de </a:t>
            </a:r>
            <a:r>
              <a:rPr lang="en-US" sz="2000" dirty="0" err="1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Copie</a:t>
            </a:r>
            <a:r>
              <a:rPr lang="en-US" sz="2000" dirty="0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i="1" dirty="0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Copies </a:t>
            </a:r>
            <a:r>
              <a:rPr lang="en-US" sz="2000" i="1" dirty="0" err="1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Pédagogiques</a:t>
            </a:r>
            <a:r>
              <a:rPr lang="en-US" sz="2000" dirty="0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Retrieved November 28, 2022 from </a:t>
            </a:r>
            <a:r>
              <a:rPr lang="en-US" sz="2000" u="sng" dirty="0">
                <a:solidFill>
                  <a:srgbClr val="0563C1"/>
                </a:solidFill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https://www.cfcopies.com/copie-pedagogique/etablissement-superieur</a:t>
            </a:r>
            <a:endParaRPr lang="fr-FR" sz="2000" dirty="0">
              <a:effectLst/>
              <a:latin typeface="Interstate Light" panose="0200050603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Union Intellectual Property Office. </a:t>
            </a:r>
            <a:r>
              <a:rPr lang="en-US" sz="2000" i="1" dirty="0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FAQs on copyright for Teachers</a:t>
            </a:r>
            <a:r>
              <a:rPr lang="en-US" sz="2000" dirty="0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Retrieved November 28, 2022 from </a:t>
            </a:r>
            <a:r>
              <a:rPr lang="en-US" sz="2000" u="sng" dirty="0">
                <a:solidFill>
                  <a:srgbClr val="0563C1"/>
                </a:solidFill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https://euipo.europa.eu/ohimportal/en/web/observatory/faq-for-teachers</a:t>
            </a:r>
            <a:endParaRPr lang="fr-FR" sz="2000" dirty="0">
              <a:effectLst/>
              <a:latin typeface="Interstate Light" panose="0200050603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dirty="0" err="1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Ministère</a:t>
            </a:r>
            <a:r>
              <a:rPr lang="en-US" sz="2000" dirty="0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L’Education</a:t>
            </a:r>
            <a:r>
              <a:rPr lang="en-US" sz="2000" dirty="0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National et de la Jeunesse. </a:t>
            </a:r>
            <a:r>
              <a:rPr lang="en-US" sz="2000" i="1" dirty="0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sz="2000" i="1" dirty="0" err="1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utiliser</a:t>
            </a:r>
            <a:r>
              <a:rPr lang="en-US" sz="2000" i="1" dirty="0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oeuvres dans le cadre </a:t>
            </a:r>
            <a:r>
              <a:rPr lang="en-US" sz="2000" i="1" dirty="0" err="1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pédagogique</a:t>
            </a:r>
            <a:r>
              <a:rPr lang="en-US" sz="2000" dirty="0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Retrieved November 28, 2022 from </a:t>
            </a:r>
            <a:r>
              <a:rPr lang="en-US" sz="2000" u="sng" dirty="0">
                <a:solidFill>
                  <a:srgbClr val="0563C1"/>
                </a:solidFill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https://eduscol.education.fr/420/comment-utiliser-des-oeuvres-dans-un-cadre-pedagogique</a:t>
            </a:r>
            <a:endParaRPr lang="en-US" sz="2000" u="sng" dirty="0">
              <a:solidFill>
                <a:srgbClr val="0563C1"/>
              </a:solidFill>
              <a:effectLst/>
              <a:latin typeface="Interstate Light" panose="0200050603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2000" dirty="0"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WIPO (World </a:t>
            </a:r>
            <a:r>
              <a:rPr lang="fr-FR" sz="2000" dirty="0" err="1"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Intellectual</a:t>
            </a:r>
            <a:r>
              <a:rPr lang="fr-FR" sz="2000" dirty="0"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  <a:r>
              <a:rPr lang="fr-FR" sz="2000" dirty="0"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fr-FR" sz="2000" dirty="0"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Retrieved February 16, 2023 </a:t>
            </a:r>
            <a:r>
              <a:rPr lang="en-US" sz="2000" dirty="0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dirty="0">
                <a:hlinkClick r:id="rId5"/>
              </a:rPr>
              <a:t>What is Intellectual Property? (wipo.int)</a:t>
            </a:r>
            <a:endParaRPr lang="en-US" sz="2000" dirty="0"/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2000" b="0" i="0" dirty="0">
                <a:effectLst/>
                <a:latin typeface="Interstate Light" panose="02000506030000020004" pitchFamily="50" charset="0"/>
              </a:rPr>
              <a:t>Zollinger, A. (2021). </a:t>
            </a:r>
            <a:r>
              <a:rPr lang="fr-FR" sz="2000" b="0" i="1" dirty="0">
                <a:effectLst/>
                <a:latin typeface="Interstate Light" panose="02000506030000020004" pitchFamily="50" charset="0"/>
              </a:rPr>
              <a:t>Le droit des propriétés intellectuelles en cartes mentales</a:t>
            </a:r>
            <a:r>
              <a:rPr lang="fr-FR" sz="2000" b="0" i="0" dirty="0">
                <a:effectLst/>
                <a:latin typeface="Interstate Light" panose="02000506030000020004" pitchFamily="50" charset="0"/>
              </a:rPr>
              <a:t>. Ellipses.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fr-FR" sz="2000" dirty="0">
              <a:effectLst/>
              <a:latin typeface="Interstate Light" panose="0200050603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en-US" sz="2000" dirty="0">
                <a:effectLst/>
                <a:latin typeface="Interstate Light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Interstate Light" panose="0200050603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CA72C51-A4D9-6A18-8593-2F47A6F9B207}"/>
              </a:ext>
            </a:extLst>
          </p:cNvPr>
          <p:cNvSpPr txBox="1"/>
          <p:nvPr/>
        </p:nvSpPr>
        <p:spPr>
          <a:xfrm>
            <a:off x="542259" y="893141"/>
            <a:ext cx="5571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solidFill>
                  <a:srgbClr val="194383"/>
                </a:solidFill>
                <a:latin typeface="Bebas Neue" panose="020B0606020202050201" pitchFamily="34" charset="0"/>
              </a:rPr>
              <a:t>BIBLIOGRAPHie</a:t>
            </a:r>
            <a:endParaRPr lang="fr-FR" sz="6000" dirty="0">
              <a:solidFill>
                <a:srgbClr val="194383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1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D1F472-ED31-316D-4628-516A8F7231AE}"/>
              </a:ext>
            </a:extLst>
          </p:cNvPr>
          <p:cNvSpPr txBox="1"/>
          <p:nvPr/>
        </p:nvSpPr>
        <p:spPr>
          <a:xfrm>
            <a:off x="2296634" y="1860694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rgbClr val="194383"/>
                </a:solidFill>
                <a:latin typeface="Bebas Neue" panose="020B0606020202050201" pitchFamily="34" charset="0"/>
              </a:rPr>
              <a:t>Feedbacks</a:t>
            </a:r>
          </a:p>
          <a:p>
            <a:pPr algn="ctr"/>
            <a:endParaRPr lang="fr-FR" sz="6000" dirty="0">
              <a:solidFill>
                <a:srgbClr val="194383"/>
              </a:solidFill>
              <a:latin typeface="Bebas Neue" panose="020B0606020202050201" pitchFamily="34" charset="0"/>
            </a:endParaRPr>
          </a:p>
          <a:p>
            <a:pPr algn="ctr"/>
            <a:endParaRPr lang="fr-FR" sz="6000" dirty="0">
              <a:latin typeface="Neue Haas Grotesk Text Pro" panose="020B0604020202020204" pitchFamily="34" charset="0"/>
            </a:endParaRPr>
          </a:p>
          <a:p>
            <a:r>
              <a:rPr lang="fr-FR" sz="2800" b="1" dirty="0">
                <a:solidFill>
                  <a:srgbClr val="DC3E8D"/>
                </a:solidFill>
                <a:latin typeface="Interstate Light" panose="02000506030000020004" pitchFamily="50" charset="0"/>
              </a:rPr>
              <a:t>Evaluation de l’atelier </a:t>
            </a:r>
          </a:p>
          <a:p>
            <a:r>
              <a:rPr lang="fr-FR" sz="2800" b="1" dirty="0">
                <a:solidFill>
                  <a:srgbClr val="DC3E8D"/>
                </a:solidFill>
                <a:latin typeface="Interstate Light" panose="02000506030000020004" pitchFamily="50" charset="0"/>
              </a:rPr>
              <a:t>Qu’allez-vous mettre en place suite à cet atelier ?</a:t>
            </a:r>
          </a:p>
          <a:p>
            <a:r>
              <a:rPr lang="fr-FR" sz="2800" b="1" dirty="0">
                <a:solidFill>
                  <a:srgbClr val="DC3E8D"/>
                </a:solidFill>
                <a:latin typeface="Interstate Light" panose="02000506030000020004" pitchFamily="50" charset="0"/>
              </a:rPr>
              <a:t>Commentaire</a:t>
            </a:r>
          </a:p>
        </p:txBody>
      </p:sp>
      <p:pic>
        <p:nvPicPr>
          <p:cNvPr id="3" name="Picture 2" descr="Sonovision - Microsoft décerne à Klaxoon le prix Partner of The Year 2020 !">
            <a:extLst>
              <a:ext uri="{FF2B5EF4-FFF2-40B4-BE49-F238E27FC236}">
                <a16:creationId xmlns:a16="http://schemas.microsoft.com/office/drawing/2014/main" id="{1B1FD3A9-3F14-74E0-FF1E-88CF1DB67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15" y="2873853"/>
            <a:ext cx="2398638" cy="13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Évaluation de cinq étoiles Étoile en verre vert de vecteur Bannière d'évaluation d'examen du consommateur ou de client de rétroac">
            <a:extLst>
              <a:ext uri="{FF2B5EF4-FFF2-40B4-BE49-F238E27FC236}">
                <a16:creationId xmlns:a16="http://schemas.microsoft.com/office/drawing/2014/main" id="{64A4B159-E0C4-77FD-F7FE-FC0FDE37C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7" b="42975"/>
          <a:stretch/>
        </p:blipFill>
        <p:spPr bwMode="auto">
          <a:xfrm>
            <a:off x="6063256" y="4678325"/>
            <a:ext cx="2028122" cy="39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29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E603A25-6256-E08F-C4F0-1075325BD19B}"/>
              </a:ext>
            </a:extLst>
          </p:cNvPr>
          <p:cNvSpPr txBox="1"/>
          <p:nvPr/>
        </p:nvSpPr>
        <p:spPr>
          <a:xfrm>
            <a:off x="1254640" y="2551800"/>
            <a:ext cx="95586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dirty="0">
                <a:solidFill>
                  <a:srgbClr val="DC3E8D"/>
                </a:solidFill>
                <a:latin typeface="Interstate Bold" panose="02000503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demande du service ILI (</a:t>
            </a:r>
            <a:r>
              <a:rPr lang="fr-FR" sz="2800" dirty="0" err="1">
                <a:solidFill>
                  <a:srgbClr val="DC3E8D"/>
                </a:solidFill>
                <a:latin typeface="Interstate Bold" panose="02000503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Instructional</a:t>
            </a:r>
            <a:r>
              <a:rPr lang="fr-FR" sz="2800" dirty="0">
                <a:solidFill>
                  <a:srgbClr val="DC3E8D"/>
                </a:solidFill>
                <a:latin typeface="Interstate Bold" panose="02000503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Learning Innovation) dans le cadre de son programme de formation pour les professeurs,</a:t>
            </a:r>
          </a:p>
          <a:p>
            <a:pPr marL="457200" indent="-457200">
              <a:buFontTx/>
              <a:buChar char="-"/>
            </a:pPr>
            <a:endParaRPr lang="fr-FR" sz="1600" dirty="0">
              <a:solidFill>
                <a:srgbClr val="DC3E8D"/>
              </a:solidFill>
              <a:latin typeface="Interstate Bold" panose="0200050303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rgbClr val="DC3E8D"/>
                </a:solidFill>
                <a:latin typeface="Interstate Bold" panose="02000503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 : 1h30 (11h45-13h15),</a:t>
            </a:r>
          </a:p>
          <a:p>
            <a:pPr marL="457200" indent="-457200">
              <a:buFontTx/>
              <a:buChar char="-"/>
            </a:pPr>
            <a:endParaRPr lang="fr-FR" sz="1600" dirty="0">
              <a:solidFill>
                <a:srgbClr val="DC3E8D"/>
              </a:solidFill>
              <a:latin typeface="Interstate Bold" panose="0200050303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rgbClr val="DC3E8D"/>
                </a:solidFill>
                <a:effectLst/>
                <a:latin typeface="Interstate Bold" panose="02000503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 : exposer</a:t>
            </a:r>
            <a:r>
              <a:rPr lang="fr-FR" sz="2800" dirty="0">
                <a:solidFill>
                  <a:srgbClr val="DC3E8D"/>
                </a:solidFill>
                <a:latin typeface="Interstate Bold" panose="02000503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cadre légal qui doit être respecté alors que les documents sont massivement disponibles et faciles à partager.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2652F0-3D92-8749-FFAC-2FAEA7E57133}"/>
              </a:ext>
            </a:extLst>
          </p:cNvPr>
          <p:cNvSpPr txBox="1"/>
          <p:nvPr/>
        </p:nvSpPr>
        <p:spPr>
          <a:xfrm>
            <a:off x="889591" y="1286541"/>
            <a:ext cx="7882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194383"/>
                </a:solidFill>
                <a:latin typeface="Bebas Neue" panose="020B0606020202050201" pitchFamily="34" charset="0"/>
              </a:rPr>
              <a:t>Le contexte</a:t>
            </a:r>
          </a:p>
        </p:txBody>
      </p:sp>
      <p:pic>
        <p:nvPicPr>
          <p:cNvPr id="5" name="Image 4" descr="Une image contenant logo&#10;&#10;Description générée automatiquement">
            <a:extLst>
              <a:ext uri="{FF2B5EF4-FFF2-40B4-BE49-F238E27FC236}">
                <a16:creationId xmlns:a16="http://schemas.microsoft.com/office/drawing/2014/main" id="{146CF2E5-7194-3394-A179-D2EA0C4D3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33"/>
          <a:stretch/>
        </p:blipFill>
        <p:spPr>
          <a:xfrm>
            <a:off x="7519172" y="1286540"/>
            <a:ext cx="1768017" cy="1333123"/>
          </a:xfrm>
          <a:prstGeom prst="rect">
            <a:avLst/>
          </a:prstGeom>
        </p:spPr>
      </p:pic>
      <p:pic>
        <p:nvPicPr>
          <p:cNvPr id="7" name="Image 6" descr="Une image contenant logo&#10;&#10;Description générée automatiquement">
            <a:extLst>
              <a:ext uri="{FF2B5EF4-FFF2-40B4-BE49-F238E27FC236}">
                <a16:creationId xmlns:a16="http://schemas.microsoft.com/office/drawing/2014/main" id="{4C1E5EA2-0A64-5CEC-99FB-BDDB6F933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189" y="1207574"/>
            <a:ext cx="1674385" cy="141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242BEDB7-3687-D4DD-4149-62545F31CC3C}"/>
              </a:ext>
            </a:extLst>
          </p:cNvPr>
          <p:cNvSpPr txBox="1">
            <a:spLocks/>
          </p:cNvSpPr>
          <p:nvPr/>
        </p:nvSpPr>
        <p:spPr>
          <a:xfrm>
            <a:off x="767432" y="1444144"/>
            <a:ext cx="6919908" cy="10969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kern="1200">
                <a:solidFill>
                  <a:srgbClr val="194383"/>
                </a:solidFill>
                <a:latin typeface="Bebas Neue" panose="020B0606020202050201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000" dirty="0"/>
              <a:t>Plan du workshop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61831229-C484-0AF9-B22E-3A8EA15564BF}"/>
              </a:ext>
            </a:extLst>
          </p:cNvPr>
          <p:cNvSpPr txBox="1">
            <a:spLocks/>
          </p:cNvSpPr>
          <p:nvPr/>
        </p:nvSpPr>
        <p:spPr>
          <a:xfrm>
            <a:off x="1415700" y="2971971"/>
            <a:ext cx="10439602" cy="785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DC3E8D"/>
                </a:solidFill>
                <a:latin typeface="Interstate Bold" panose="02000503030000020004" pitchFamily="50" charset="0"/>
              </a:rPr>
              <a:t>1- Le cadre légal sur le droit d’auteur,</a:t>
            </a:r>
          </a:p>
          <a:p>
            <a:pPr marL="0" indent="0">
              <a:buNone/>
            </a:pPr>
            <a:endParaRPr lang="fr-FR" dirty="0">
              <a:solidFill>
                <a:srgbClr val="DC3E8D"/>
              </a:solidFill>
              <a:latin typeface="Interstate Bold" panose="02000503030000020004" pitchFamily="50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DC3E8D"/>
                </a:solidFill>
                <a:latin typeface="Interstate Bold" panose="02000503030000020004" pitchFamily="50" charset="0"/>
              </a:rPr>
              <a:t>2- Les exceptions au droit d’auteur, </a:t>
            </a:r>
          </a:p>
          <a:p>
            <a:pPr marL="0" indent="0">
              <a:buNone/>
            </a:pPr>
            <a:endParaRPr lang="fr-FR" dirty="0">
              <a:solidFill>
                <a:srgbClr val="DC3E8D"/>
              </a:solidFill>
              <a:latin typeface="Interstate Bold" panose="02000503030000020004" pitchFamily="50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DC3E8D"/>
                </a:solidFill>
                <a:latin typeface="Interstate Bold" panose="02000503030000020004" pitchFamily="50" charset="0"/>
              </a:rPr>
              <a:t>3- Les solutions pour partager légalement des documents avec ses étudiants.</a:t>
            </a:r>
          </a:p>
        </p:txBody>
      </p:sp>
    </p:spTree>
    <p:extLst>
      <p:ext uri="{BB962C8B-B14F-4D97-AF65-F5344CB8AC3E}">
        <p14:creationId xmlns:p14="http://schemas.microsoft.com/office/powerpoint/2010/main" val="35840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E7D8388-8878-2352-ED11-472F14A6208F}"/>
              </a:ext>
            </a:extLst>
          </p:cNvPr>
          <p:cNvSpPr txBox="1"/>
          <p:nvPr/>
        </p:nvSpPr>
        <p:spPr>
          <a:xfrm>
            <a:off x="2402958" y="1935126"/>
            <a:ext cx="8420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rgbClr val="194383"/>
                </a:solidFill>
                <a:latin typeface="Bebas Neue" panose="020B0606020202050201" pitchFamily="34" charset="0"/>
              </a:rPr>
              <a:t>Brise glace</a:t>
            </a:r>
          </a:p>
          <a:p>
            <a:pPr algn="ctr"/>
            <a:r>
              <a:rPr lang="fr-FR" sz="6000" dirty="0">
                <a:solidFill>
                  <a:srgbClr val="194383"/>
                </a:solidFill>
                <a:latin typeface="Bebas Neue" panose="020B0606020202050201" pitchFamily="34" charset="0"/>
              </a:rPr>
              <a:t>L’ARBRE à PERSONNAGES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3D262A-06F4-248F-8E4E-F7A435FE7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92" y="3874118"/>
            <a:ext cx="2398638" cy="23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onovision - Microsoft décerne à Klaxoon le prix Partner of The Year 2020 !">
            <a:extLst>
              <a:ext uri="{FF2B5EF4-FFF2-40B4-BE49-F238E27FC236}">
                <a16:creationId xmlns:a16="http://schemas.microsoft.com/office/drawing/2014/main" id="{2917C3A1-475D-6BCF-5E3C-0A68E39A7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94" y="4480173"/>
            <a:ext cx="2398638" cy="13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2BCBD25-52DA-A348-112A-8CD917F52609}"/>
              </a:ext>
            </a:extLst>
          </p:cNvPr>
          <p:cNvSpPr txBox="1"/>
          <p:nvPr/>
        </p:nvSpPr>
        <p:spPr>
          <a:xfrm>
            <a:off x="8506046" y="6581001"/>
            <a:ext cx="4635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https://www.byouandco.fr/article-arbre-a-personnages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0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E7D8388-8878-2352-ED11-472F14A6208F}"/>
              </a:ext>
            </a:extLst>
          </p:cNvPr>
          <p:cNvSpPr txBox="1"/>
          <p:nvPr/>
        </p:nvSpPr>
        <p:spPr>
          <a:xfrm>
            <a:off x="2402957" y="1531076"/>
            <a:ext cx="8708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rgbClr val="194383"/>
                </a:solidFill>
                <a:latin typeface="Bebas Neue" panose="020B0606020202050201" pitchFamily="34" charset="0"/>
              </a:rPr>
              <a:t>1</a:t>
            </a:r>
          </a:p>
          <a:p>
            <a:pPr algn="ctr"/>
            <a:r>
              <a:rPr lang="fr-FR" sz="6000" dirty="0">
                <a:solidFill>
                  <a:srgbClr val="194383"/>
                </a:solidFill>
                <a:latin typeface="Bebas Neue" panose="020B0606020202050201" pitchFamily="34" charset="0"/>
              </a:rPr>
              <a:t>Le cadre légal du droit d’auteur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BBF150-C303-E1EB-B4BF-4AD91E1A3F34}"/>
              </a:ext>
            </a:extLst>
          </p:cNvPr>
          <p:cNvSpPr txBox="1"/>
          <p:nvPr/>
        </p:nvSpPr>
        <p:spPr>
          <a:xfrm>
            <a:off x="2573079" y="3689498"/>
            <a:ext cx="84209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DC3E8D"/>
                </a:solidFill>
                <a:latin typeface="Interstate Light" panose="02000506030000020004" pitchFamily="50" charset="0"/>
                <a:cs typeface="Times New Roman" panose="02020603050405020304" pitchFamily="18" charset="0"/>
              </a:rPr>
              <a:t>■</a:t>
            </a:r>
            <a:r>
              <a:rPr lang="fr-FR" b="1" dirty="0">
                <a:solidFill>
                  <a:srgbClr val="DC3E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DC3E8D"/>
                </a:solidFill>
                <a:latin typeface="Interstate Light" panose="02000506030000020004" pitchFamily="50" charset="0"/>
                <a:cs typeface="Times New Roman" panose="02020603050405020304" pitchFamily="18" charset="0"/>
              </a:rPr>
              <a:t>La Convention Internationale de Berne,</a:t>
            </a:r>
          </a:p>
          <a:p>
            <a:r>
              <a:rPr lang="fr-FR" sz="2800" b="1" dirty="0">
                <a:solidFill>
                  <a:srgbClr val="DC3E8D"/>
                </a:solidFill>
                <a:latin typeface="Interstate Light" panose="02000506030000020004" pitchFamily="50" charset="0"/>
                <a:cs typeface="Times New Roman" panose="02020603050405020304" pitchFamily="18" charset="0"/>
              </a:rPr>
              <a:t>■ Le Code de la Propriété Intellectuelle,</a:t>
            </a:r>
          </a:p>
          <a:p>
            <a:r>
              <a:rPr lang="fr-FR" sz="2800" b="1" dirty="0">
                <a:solidFill>
                  <a:srgbClr val="DC3E8D"/>
                </a:solidFill>
                <a:latin typeface="Interstate Light" panose="02000506030000020004" pitchFamily="50" charset="0"/>
                <a:cs typeface="Times New Roman" panose="02020603050405020304" pitchFamily="18" charset="0"/>
              </a:rPr>
              <a:t>■ La notion d’œuvre de l’esprit,</a:t>
            </a:r>
          </a:p>
          <a:p>
            <a:r>
              <a:rPr lang="fr-FR" sz="2800" b="1" dirty="0">
                <a:solidFill>
                  <a:srgbClr val="DC3E8D"/>
                </a:solidFill>
                <a:latin typeface="Interstate Light" panose="02000506030000020004" pitchFamily="50" charset="0"/>
                <a:cs typeface="Times New Roman" panose="02020603050405020304" pitchFamily="18" charset="0"/>
              </a:rPr>
              <a:t>■ Le Droit Moral &amp; le Droit Patrimonial.</a:t>
            </a:r>
          </a:p>
          <a:p>
            <a:endParaRPr lang="fr-FR" sz="2800" dirty="0">
              <a:latin typeface="Interstate Ligh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2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D1F472-ED31-316D-4628-516A8F7231AE}"/>
              </a:ext>
            </a:extLst>
          </p:cNvPr>
          <p:cNvSpPr txBox="1"/>
          <p:nvPr/>
        </p:nvSpPr>
        <p:spPr>
          <a:xfrm>
            <a:off x="1435394" y="2073326"/>
            <a:ext cx="10611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94383"/>
                </a:solidFill>
                <a:latin typeface="Bebas Neue" panose="020B0606020202050201" pitchFamily="34" charset="0"/>
              </a:rPr>
              <a:t>QUELS SONT LES TYPES </a:t>
            </a:r>
            <a:r>
              <a:rPr lang="en-US" sz="6000">
                <a:solidFill>
                  <a:srgbClr val="194383"/>
                </a:solidFill>
                <a:latin typeface="Bebas Neue" panose="020B0606020202050201" pitchFamily="34" charset="0"/>
              </a:rPr>
              <a:t>D’OEUVRE protégées </a:t>
            </a:r>
            <a:r>
              <a:rPr lang="en-US" sz="6000" dirty="0">
                <a:solidFill>
                  <a:srgbClr val="194383"/>
                </a:solidFill>
                <a:latin typeface="Bebas Neue" panose="020B0606020202050201" pitchFamily="34" charset="0"/>
              </a:rPr>
              <a:t>PAR LE DROIT D’AUTEUR ?</a:t>
            </a:r>
            <a:endParaRPr lang="fr-FR" sz="6000" dirty="0">
              <a:latin typeface="Neue Haas Grotesk Text Pro" panose="020B0604020202020204" pitchFamily="34" charset="0"/>
            </a:endParaRPr>
          </a:p>
        </p:txBody>
      </p:sp>
      <p:pic>
        <p:nvPicPr>
          <p:cNvPr id="3" name="Picture 2" descr="Sonovision - Microsoft décerne à Klaxoon le prix Partner of The Year 2020 !">
            <a:extLst>
              <a:ext uri="{FF2B5EF4-FFF2-40B4-BE49-F238E27FC236}">
                <a16:creationId xmlns:a16="http://schemas.microsoft.com/office/drawing/2014/main" id="{87109F53-0CAE-5608-334F-99F1E77B7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19" y="4193093"/>
            <a:ext cx="2398638" cy="13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47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E7D8388-8878-2352-ED11-472F14A6208F}"/>
              </a:ext>
            </a:extLst>
          </p:cNvPr>
          <p:cNvSpPr txBox="1"/>
          <p:nvPr/>
        </p:nvSpPr>
        <p:spPr>
          <a:xfrm>
            <a:off x="2402958" y="1605512"/>
            <a:ext cx="8835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rgbClr val="194383"/>
                </a:solidFill>
                <a:latin typeface="Bebas Neue" panose="020B0606020202050201" pitchFamily="34" charset="0"/>
              </a:rPr>
              <a:t>2</a:t>
            </a:r>
          </a:p>
          <a:p>
            <a:pPr algn="ctr"/>
            <a:r>
              <a:rPr lang="fr-FR" sz="6000" dirty="0">
                <a:solidFill>
                  <a:srgbClr val="194383"/>
                </a:solidFill>
                <a:latin typeface="Bebas Neue" panose="020B0606020202050201" pitchFamily="34" charset="0"/>
              </a:rPr>
              <a:t>Les Exceptions au droit d’auteur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F41980-5002-104A-5197-4A8EEDEBAD38}"/>
              </a:ext>
            </a:extLst>
          </p:cNvPr>
          <p:cNvSpPr txBox="1"/>
          <p:nvPr/>
        </p:nvSpPr>
        <p:spPr>
          <a:xfrm>
            <a:off x="2583712" y="3668222"/>
            <a:ext cx="8654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DC3E8D"/>
                </a:solidFill>
                <a:latin typeface="Interstate Light" panose="02000506030000020004" pitchFamily="50" charset="0"/>
                <a:cs typeface="Times New Roman" panose="02020603050405020304" pitchFamily="18" charset="0"/>
              </a:rPr>
              <a:t>■ L’utilisation dans un cercle de famille,</a:t>
            </a:r>
          </a:p>
          <a:p>
            <a:r>
              <a:rPr lang="fr-FR" sz="2800" b="1" dirty="0">
                <a:solidFill>
                  <a:srgbClr val="DC3E8D"/>
                </a:solidFill>
                <a:latin typeface="Interstate Light" panose="02000506030000020004" pitchFamily="50" charset="0"/>
                <a:cs typeface="Times New Roman" panose="02020603050405020304" pitchFamily="18" charset="0"/>
              </a:rPr>
              <a:t>■ Les courtes citations,</a:t>
            </a:r>
          </a:p>
          <a:p>
            <a:r>
              <a:rPr lang="fr-FR" sz="2800" b="1" dirty="0">
                <a:solidFill>
                  <a:srgbClr val="DC3E8D"/>
                </a:solidFill>
                <a:latin typeface="Interstate Light" panose="02000506030000020004" pitchFamily="50" charset="0"/>
                <a:cs typeface="Times New Roman" panose="02020603050405020304" pitchFamily="18" charset="0"/>
              </a:rPr>
              <a:t>■ La parodie,</a:t>
            </a:r>
          </a:p>
          <a:p>
            <a:r>
              <a:rPr lang="fr-FR" sz="2800" b="1" dirty="0">
                <a:solidFill>
                  <a:srgbClr val="DC3E8D"/>
                </a:solidFill>
                <a:latin typeface="Interstate Light" panose="02000506030000020004" pitchFamily="50" charset="0"/>
                <a:cs typeface="Times New Roman" panose="02020603050405020304" pitchFamily="18" charset="0"/>
              </a:rPr>
              <a:t>■ L’exception Bibliothèque,</a:t>
            </a:r>
          </a:p>
          <a:p>
            <a:r>
              <a:rPr lang="fr-FR" sz="2800" b="1" dirty="0">
                <a:solidFill>
                  <a:srgbClr val="DC3E8D"/>
                </a:solidFill>
                <a:latin typeface="Interstate Light" panose="02000506030000020004" pitchFamily="50" charset="0"/>
                <a:cs typeface="Times New Roman" panose="02020603050405020304" pitchFamily="18" charset="0"/>
              </a:rPr>
              <a:t>■ L’exception Handicap,</a:t>
            </a:r>
          </a:p>
          <a:p>
            <a:r>
              <a:rPr lang="fr-FR" sz="2800" b="1" dirty="0">
                <a:solidFill>
                  <a:srgbClr val="DC3E8D"/>
                </a:solidFill>
                <a:latin typeface="Interstate Light" panose="02000506030000020004" pitchFamily="50" charset="0"/>
                <a:cs typeface="Times New Roman" panose="02020603050405020304" pitchFamily="18" charset="0"/>
              </a:rPr>
              <a:t>■ L’exception Pédagogique (CFC).</a:t>
            </a:r>
          </a:p>
        </p:txBody>
      </p:sp>
    </p:spTree>
    <p:extLst>
      <p:ext uri="{BB962C8B-B14F-4D97-AF65-F5344CB8AC3E}">
        <p14:creationId xmlns:p14="http://schemas.microsoft.com/office/powerpoint/2010/main" val="252826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E7D8388-8878-2352-ED11-472F14A6208F}"/>
              </a:ext>
            </a:extLst>
          </p:cNvPr>
          <p:cNvSpPr txBox="1"/>
          <p:nvPr/>
        </p:nvSpPr>
        <p:spPr>
          <a:xfrm>
            <a:off x="1360967" y="1382231"/>
            <a:ext cx="10621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rgbClr val="194383"/>
                </a:solidFill>
                <a:latin typeface="Bebas Neue" panose="020B0606020202050201" pitchFamily="34" charset="0"/>
              </a:rPr>
              <a:t>3</a:t>
            </a:r>
          </a:p>
          <a:p>
            <a:pPr algn="ctr"/>
            <a:r>
              <a:rPr lang="fr-FR" sz="6000" dirty="0">
                <a:solidFill>
                  <a:srgbClr val="194383"/>
                </a:solidFill>
                <a:latin typeface="Bebas Neue" panose="020B0606020202050201" pitchFamily="34" charset="0"/>
              </a:rPr>
              <a:t>Les solutions pour partager légalement des documents avec ses </a:t>
            </a:r>
            <a:r>
              <a:rPr lang="fr-FR" sz="6000" dirty="0" err="1">
                <a:solidFill>
                  <a:srgbClr val="194383"/>
                </a:solidFill>
                <a:latin typeface="Bebas Neue" panose="020B0606020202050201" pitchFamily="34" charset="0"/>
              </a:rPr>
              <a:t>etudiants</a:t>
            </a:r>
            <a:endParaRPr lang="fr-FR" sz="6000" dirty="0">
              <a:solidFill>
                <a:srgbClr val="194383"/>
              </a:solidFill>
              <a:latin typeface="Bebas Neue" panose="020B0606020202050201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ACC2A2-D1F5-30C8-C169-EC1FA5D6F083}"/>
              </a:ext>
            </a:extLst>
          </p:cNvPr>
          <p:cNvSpPr txBox="1"/>
          <p:nvPr/>
        </p:nvSpPr>
        <p:spPr>
          <a:xfrm>
            <a:off x="3646967" y="4667683"/>
            <a:ext cx="7283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DC3E8D"/>
                </a:solidFill>
                <a:latin typeface="Interstate Light" panose="02000506030000020004" pitchFamily="50" charset="0"/>
                <a:cs typeface="Times New Roman" panose="02020603050405020304" pitchFamily="18" charset="0"/>
              </a:rPr>
              <a:t>■ Les </a:t>
            </a:r>
            <a:r>
              <a:rPr lang="fr-FR" sz="2800" b="1" dirty="0" err="1">
                <a:solidFill>
                  <a:srgbClr val="DC3E8D"/>
                </a:solidFill>
                <a:latin typeface="Interstate Light" panose="02000506030000020004" pitchFamily="50" charset="0"/>
                <a:cs typeface="Times New Roman" panose="02020603050405020304" pitchFamily="18" charset="0"/>
              </a:rPr>
              <a:t>creatives</a:t>
            </a:r>
            <a:r>
              <a:rPr lang="fr-FR" sz="2800" b="1" dirty="0">
                <a:solidFill>
                  <a:srgbClr val="DC3E8D"/>
                </a:solidFill>
                <a:latin typeface="Interstate Light" panose="02000506030000020004" pitchFamily="50" charset="0"/>
                <a:cs typeface="Times New Roman" panose="02020603050405020304" pitchFamily="18" charset="0"/>
              </a:rPr>
              <a:t> Commons,</a:t>
            </a:r>
          </a:p>
          <a:p>
            <a:r>
              <a:rPr lang="fr-FR" sz="2800" b="1" dirty="0">
                <a:solidFill>
                  <a:srgbClr val="DC3E8D"/>
                </a:solidFill>
                <a:latin typeface="Interstate Light" panose="02000506030000020004" pitchFamily="50" charset="0"/>
                <a:cs typeface="Times New Roman" panose="02020603050405020304" pitchFamily="18" charset="0"/>
              </a:rPr>
              <a:t>■ Les </a:t>
            </a:r>
            <a:r>
              <a:rPr lang="fr-FR" sz="2800" b="1" dirty="0" err="1">
                <a:solidFill>
                  <a:srgbClr val="DC3E8D"/>
                </a:solidFill>
                <a:latin typeface="Interstate Light" panose="02000506030000020004" pitchFamily="50" charset="0"/>
                <a:cs typeface="Times New Roman" panose="02020603050405020304" pitchFamily="18" charset="0"/>
              </a:rPr>
              <a:t>permalinks</a:t>
            </a:r>
            <a:r>
              <a:rPr lang="fr-FR" sz="2800" b="1" dirty="0">
                <a:solidFill>
                  <a:srgbClr val="DC3E8D"/>
                </a:solidFill>
                <a:latin typeface="Interstate Light" panose="02000506030000020004" pitchFamily="50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47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D1F472-ED31-316D-4628-516A8F7231AE}"/>
              </a:ext>
            </a:extLst>
          </p:cNvPr>
          <p:cNvSpPr txBox="1"/>
          <p:nvPr/>
        </p:nvSpPr>
        <p:spPr>
          <a:xfrm>
            <a:off x="2541183" y="2147780"/>
            <a:ext cx="4887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rgbClr val="194383"/>
                </a:solidFill>
                <a:latin typeface="Bebas Neue" panose="020B0606020202050201" pitchFamily="34" charset="0"/>
              </a:rPr>
              <a:t>Vrai ou faux</a:t>
            </a:r>
          </a:p>
          <a:p>
            <a:pPr algn="ctr"/>
            <a:r>
              <a:rPr lang="fr-FR" sz="6000" dirty="0">
                <a:solidFill>
                  <a:srgbClr val="194383"/>
                </a:solidFill>
                <a:latin typeface="Bebas Neue" panose="020B0606020202050201" pitchFamily="34" charset="0"/>
              </a:rPr>
              <a:t>(11 questions)</a:t>
            </a:r>
          </a:p>
          <a:p>
            <a:pPr algn="ctr"/>
            <a:endParaRPr lang="fr-FR" sz="6000" dirty="0">
              <a:latin typeface="Neue Haas Grotesk Text Pro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53F04E3-29E2-3489-FE8A-E2E6CC033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958" y="2273222"/>
            <a:ext cx="1677859" cy="167785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5C33CEF-385E-ABAF-74D0-D1CDDD4D14A0}"/>
              </a:ext>
            </a:extLst>
          </p:cNvPr>
          <p:cNvSpPr txBox="1"/>
          <p:nvPr/>
        </p:nvSpPr>
        <p:spPr>
          <a:xfrm>
            <a:off x="9260959" y="6326378"/>
            <a:ext cx="273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>
                <a:solidFill>
                  <a:schemeClr val="bg2">
                    <a:lumMod val="75000"/>
                  </a:schemeClr>
                </a:solidFill>
              </a:rPr>
              <a:t>Image from flaticon.com </a:t>
            </a:r>
            <a:endParaRPr lang="fr-FR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 descr="Sonovision - Microsoft décerne à Klaxoon le prix Partner of The Year 2020 !">
            <a:extLst>
              <a:ext uri="{FF2B5EF4-FFF2-40B4-BE49-F238E27FC236}">
                <a16:creationId xmlns:a16="http://schemas.microsoft.com/office/drawing/2014/main" id="{1B1FD3A9-3F14-74E0-FF1E-88CF1DB67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20" y="4483282"/>
            <a:ext cx="2398638" cy="13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3643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Slide_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228ae8bf-1dae-46d7-9594-e6c51a0b2812" xsi:nil="true"/>
    <TaxCatchAll xmlns="8e789379-2312-41a7-bb40-9b208886bcdf" xsi:nil="true"/>
    <lcf76f155ced4ddcb4097134ff3c332f xmlns="228ae8bf-1dae-46d7-9594-e6c51a0b281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0CAFE20BB9D48A2A300B5B3D264D4" ma:contentTypeVersion="17" ma:contentTypeDescription="Crée un document." ma:contentTypeScope="" ma:versionID="361e217fd24914dc4966068d19ef1a31">
  <xsd:schema xmlns:xsd="http://www.w3.org/2001/XMLSchema" xmlns:xs="http://www.w3.org/2001/XMLSchema" xmlns:p="http://schemas.microsoft.com/office/2006/metadata/properties" xmlns:ns2="228ae8bf-1dae-46d7-9594-e6c51a0b2812" xmlns:ns3="8e789379-2312-41a7-bb40-9b208886bcdf" targetNamespace="http://schemas.microsoft.com/office/2006/metadata/properties" ma:root="true" ma:fieldsID="250354a7a2acb4275a81767b885937a2" ns2:_="" ns3:_="">
    <xsd:import namespace="228ae8bf-1dae-46d7-9594-e6c51a0b2812"/>
    <xsd:import namespace="8e789379-2312-41a7-bb40-9b208886bc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ae8bf-1dae-46d7-9594-e6c51a0b28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0984a923-ac1c-410b-81c8-1db0a73a31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89379-2312-41a7-bb40-9b208886bc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3c3350d-112f-4e6d-a33c-68825f48093c}" ma:internalName="TaxCatchAll" ma:showField="CatchAllData" ma:web="8e789379-2312-41a7-bb40-9b208886bc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CFBE61-5D17-4394-B639-D4136F14BA82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228ae8bf-1dae-46d7-9594-e6c51a0b2812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e789379-2312-41a7-bb40-9b208886bcd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3039084-0C51-4811-B0C8-3FB78CCF8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8ae8bf-1dae-46d7-9594-e6c51a0b2812"/>
    <ds:schemaRef ds:uri="8e789379-2312-41a7-bb40-9b208886bc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FBEDA0-2279-4620-B6A9-5DEB8B10F6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395</Words>
  <Application>Microsoft Office PowerPoint</Application>
  <PresentationFormat>Grand écran</PresentationFormat>
  <Paragraphs>61</Paragraphs>
  <Slides>11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11</vt:i4>
      </vt:variant>
    </vt:vector>
  </HeadingPairs>
  <TitlesOfParts>
    <vt:vector size="30" baseType="lpstr">
      <vt:lpstr>Arial</vt:lpstr>
      <vt:lpstr>Bebas Neue</vt:lpstr>
      <vt:lpstr>Calibri</vt:lpstr>
      <vt:lpstr>Helvetica</vt:lpstr>
      <vt:lpstr>Helvetica Light</vt:lpstr>
      <vt:lpstr>Interstate</vt:lpstr>
      <vt:lpstr>Interstate Bold</vt:lpstr>
      <vt:lpstr>Interstate Light</vt:lpstr>
      <vt:lpstr>Neue Haas Grotesk Text Pro</vt:lpstr>
      <vt:lpstr>Symbol</vt:lpstr>
      <vt:lpstr>Times New Roman</vt:lpstr>
      <vt:lpstr>Thème Office</vt:lpstr>
      <vt:lpstr>7_Slide_Titre</vt:lpstr>
      <vt:lpstr>5_Conception personnalisée</vt:lpstr>
      <vt:lpstr>2_Conception personnalisée</vt:lpstr>
      <vt:lpstr>3_Conception personnalisée</vt:lpstr>
      <vt:lpstr>4_Conception personnalisée</vt:lpstr>
      <vt:lpstr>Conception personnalisée</vt:lpstr>
      <vt:lpstr>1_Conception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Alice Lemmet</dc:creator>
  <cp:lastModifiedBy>Isabelle ROBERT</cp:lastModifiedBy>
  <cp:revision>9</cp:revision>
  <dcterms:created xsi:type="dcterms:W3CDTF">2019-03-26T10:39:44Z</dcterms:created>
  <dcterms:modified xsi:type="dcterms:W3CDTF">2023-03-21T14:34:53Z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0x01010060E0CAFE20BB9D48A2A300B5B3D264D4</vt:lpwstr>
  </property>
  <property fmtid="{D5CDD505-2E9C-101B-9397-08002B2CF9AE}" pid="3" name="MediaServiceImageTags">
    <vt:lpwstr/>
  </property>
</Properties>
</file>